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9" r:id="rId2"/>
    <p:sldId id="260" r:id="rId3"/>
    <p:sldId id="261" r:id="rId4"/>
    <p:sldId id="264" r:id="rId5"/>
    <p:sldId id="274" r:id="rId6"/>
    <p:sldId id="267" r:id="rId7"/>
    <p:sldId id="268" r:id="rId8"/>
    <p:sldId id="269" r:id="rId9"/>
    <p:sldId id="270" r:id="rId10"/>
    <p:sldId id="298" r:id="rId11"/>
    <p:sldId id="280" r:id="rId12"/>
    <p:sldId id="288" r:id="rId13"/>
    <p:sldId id="294" r:id="rId14"/>
    <p:sldId id="330" r:id="rId15"/>
    <p:sldId id="291" r:id="rId16"/>
    <p:sldId id="360" r:id="rId17"/>
    <p:sldId id="324" r:id="rId18"/>
    <p:sldId id="325" r:id="rId19"/>
    <p:sldId id="326" r:id="rId20"/>
    <p:sldId id="327" r:id="rId21"/>
    <p:sldId id="328" r:id="rId22"/>
    <p:sldId id="362" r:id="rId23"/>
    <p:sldId id="361" r:id="rId24"/>
    <p:sldId id="338" r:id="rId25"/>
    <p:sldId id="339" r:id="rId26"/>
    <p:sldId id="363" r:id="rId27"/>
    <p:sldId id="364" r:id="rId28"/>
    <p:sldId id="365" r:id="rId29"/>
    <p:sldId id="366" r:id="rId30"/>
    <p:sldId id="340" r:id="rId31"/>
    <p:sldId id="341" r:id="rId32"/>
    <p:sldId id="342" r:id="rId33"/>
    <p:sldId id="349" r:id="rId34"/>
    <p:sldId id="350" r:id="rId35"/>
    <p:sldId id="369" r:id="rId36"/>
    <p:sldId id="345" r:id="rId37"/>
    <p:sldId id="370" r:id="rId38"/>
    <p:sldId id="346" r:id="rId39"/>
    <p:sldId id="347" r:id="rId40"/>
    <p:sldId id="371" r:id="rId41"/>
    <p:sldId id="348" r:id="rId42"/>
    <p:sldId id="367" r:id="rId43"/>
    <p:sldId id="368" r:id="rId44"/>
    <p:sldId id="372" r:id="rId45"/>
    <p:sldId id="351" r:id="rId46"/>
    <p:sldId id="352" r:id="rId47"/>
    <p:sldId id="353" r:id="rId48"/>
    <p:sldId id="373" r:id="rId49"/>
    <p:sldId id="374" r:id="rId50"/>
    <p:sldId id="354" r:id="rId51"/>
    <p:sldId id="377" r:id="rId52"/>
    <p:sldId id="355" r:id="rId53"/>
    <p:sldId id="356" r:id="rId54"/>
    <p:sldId id="378" r:id="rId55"/>
    <p:sldId id="357" r:id="rId56"/>
    <p:sldId id="358" r:id="rId57"/>
    <p:sldId id="379" r:id="rId58"/>
    <p:sldId id="359" r:id="rId59"/>
    <p:sldId id="375" r:id="rId60"/>
    <p:sldId id="376" r:id="rId61"/>
    <p:sldId id="380" r:id="rId62"/>
    <p:sldId id="301" r:id="rId63"/>
    <p:sldId id="312" r:id="rId64"/>
    <p:sldId id="313" r:id="rId65"/>
    <p:sldId id="302" r:id="rId66"/>
    <p:sldId id="303" r:id="rId67"/>
    <p:sldId id="304" r:id="rId68"/>
    <p:sldId id="318" r:id="rId69"/>
    <p:sldId id="319" r:id="rId70"/>
    <p:sldId id="320" r:id="rId71"/>
    <p:sldId id="321" r:id="rId72"/>
    <p:sldId id="322" r:id="rId73"/>
    <p:sldId id="323" r:id="rId74"/>
    <p:sldId id="277" r:id="rId75"/>
    <p:sldId id="279" r:id="rId76"/>
    <p:sldId id="275" r:id="rId77"/>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שער" id="{1B81CABD-632D-4BB8-8309-A29FEA430D2C}">
          <p14:sldIdLst>
            <p14:sldId id="259"/>
          </p14:sldIdLst>
        </p14:section>
        <p14:section name="אפיון" id="{4F7956D1-3453-4775-950F-1C122A5FED93}">
          <p14:sldIdLst>
            <p14:sldId id="260"/>
            <p14:sldId id="261"/>
            <p14:sldId id="264"/>
            <p14:sldId id="274"/>
            <p14:sldId id="267"/>
            <p14:sldId id="268"/>
            <p14:sldId id="269"/>
          </p14:sldIdLst>
        </p14:section>
        <p14:section name="תיעוד התהליך" id="{959C3807-DA63-44AA-B0C4-2CFCA0351B97}">
          <p14:sldIdLst>
            <p14:sldId id="270"/>
            <p14:sldId id="298"/>
          </p14:sldIdLst>
        </p14:section>
        <p14:section name="פרוטוטייפ" id="{D21A7730-FCAC-4D14-B4A5-E0A057B69609}">
          <p14:sldIdLst>
            <p14:sldId id="280"/>
          </p14:sldIdLst>
        </p14:section>
        <p14:section name="בית" id="{5DA5A5CA-0802-4B99-8CE1-2C53302DCA6A}">
          <p14:sldIdLst>
            <p14:sldId id="288"/>
            <p14:sldId id="294"/>
            <p14:sldId id="330"/>
            <p14:sldId id="291"/>
          </p14:sldIdLst>
        </p14:section>
        <p14:section name="external" id="{19FE1948-46B8-4EA8-9631-EB518574AC87}">
          <p14:sldIdLst>
            <p14:sldId id="360"/>
            <p14:sldId id="324"/>
            <p14:sldId id="325"/>
            <p14:sldId id="326"/>
            <p14:sldId id="327"/>
            <p14:sldId id="328"/>
          </p14:sldIdLst>
        </p14:section>
        <p14:section name="צד מקובע" id="{5439401B-D410-4C7C-B862-EF76E4B95AF7}">
          <p14:sldIdLst>
            <p14:sldId id="362"/>
          </p14:sldIdLst>
        </p14:section>
        <p14:section name="חזית מקובע" id="{2A4A6B7C-6877-4E08-B005-748E10E6A35C}">
          <p14:sldIdLst>
            <p14:sldId id="361"/>
            <p14:sldId id="338"/>
            <p14:sldId id="339"/>
          </p14:sldIdLst>
        </p14:section>
        <p14:section name="אחורית מקובע" id="{4E913FC0-CE1E-46D8-A3EC-B137B09C510B}">
          <p14:sldIdLst>
            <p14:sldId id="363"/>
          </p14:sldIdLst>
        </p14:section>
        <p14:section name="יקר מקובע" id="{784AEAA2-AB22-4A48-907A-041CFFA34BCE}">
          <p14:sldIdLst>
            <p14:sldId id="364"/>
          </p14:sldIdLst>
        </p14:section>
        <p14:section name="זול מקובע" id="{C8186F1F-6F89-4C7C-9571-90B158DA4344}">
          <p14:sldIdLst>
            <p14:sldId id="365"/>
          </p14:sldIdLst>
        </p14:section>
        <p14:section name="internal" id="{78DEDCCB-F525-437A-971B-9FF8570ADDD6}">
          <p14:sldIdLst>
            <p14:sldId id="366"/>
            <p14:sldId id="340"/>
            <p14:sldId id="341"/>
            <p14:sldId id="342"/>
            <p14:sldId id="349"/>
            <p14:sldId id="350"/>
          </p14:sldIdLst>
        </p14:section>
        <p14:section name="צד מקובע" id="{FA9FFAD3-CAEA-47E2-8AB4-3FE0199B0502}">
          <p14:sldIdLst>
            <p14:sldId id="369"/>
          </p14:sldIdLst>
        </p14:section>
        <p14:section name="חזית - מקובע" id="{F944D90E-1EE5-4B9E-93DC-40424B48A666}">
          <p14:sldIdLst>
            <p14:sldId id="345"/>
            <p14:sldId id="370"/>
            <p14:sldId id="346"/>
          </p14:sldIdLst>
        </p14:section>
        <p14:section name="אחורית מקובע" id="{909956B2-3B99-4007-A329-AEFE549506CE}">
          <p14:sldIdLst>
            <p14:sldId id="347"/>
            <p14:sldId id="371"/>
            <p14:sldId id="348"/>
          </p14:sldIdLst>
        </p14:section>
        <p14:section name="יקר מקובע" id="{D99266A7-01E3-4DC5-9B79-2D59DDB5D4EF}">
          <p14:sldIdLst>
            <p14:sldId id="367"/>
          </p14:sldIdLst>
        </p14:section>
        <p14:section name="זול מקובע" id="{1B5C84A9-BF0B-46C4-BB10-0AF91F50180F}">
          <p14:sldIdLst>
            <p14:sldId id="368"/>
          </p14:sldIdLst>
        </p14:section>
        <p14:section name="engine" id="{1B814719-AB27-4228-BAAF-348E87E2C757}">
          <p14:sldIdLst>
            <p14:sldId id="372"/>
            <p14:sldId id="351"/>
            <p14:sldId id="352"/>
            <p14:sldId id="353"/>
            <p14:sldId id="373"/>
            <p14:sldId id="374"/>
          </p14:sldIdLst>
        </p14:section>
        <p14:section name="צד מקובע" id="{C080D89A-19F1-4361-8843-9CB8A1520BF0}">
          <p14:sldIdLst>
            <p14:sldId id="354"/>
            <p14:sldId id="377"/>
            <p14:sldId id="355"/>
          </p14:sldIdLst>
        </p14:section>
        <p14:section name="חזית מקובע" id="{EC5D4C66-C93C-49B1-8325-E37C171DA2F6}">
          <p14:sldIdLst>
            <p14:sldId id="356"/>
            <p14:sldId id="378"/>
            <p14:sldId id="357"/>
          </p14:sldIdLst>
        </p14:section>
        <p14:section name="אחורית מקובע" id="{CB3028D7-61BF-4DC4-9FC8-AF0171D3734C}">
          <p14:sldIdLst>
            <p14:sldId id="358"/>
            <p14:sldId id="379"/>
            <p14:sldId id="359"/>
          </p14:sldIdLst>
        </p14:section>
        <p14:section name="יקר - מקובע" id="{F6190E2A-4303-4279-A497-B4701F2A3A11}">
          <p14:sldIdLst>
            <p14:sldId id="375"/>
          </p14:sldIdLst>
        </p14:section>
        <p14:section name="זול מקובע" id="{97C94E0B-86A7-47C6-9742-9098BC315089}">
          <p14:sldIdLst>
            <p14:sldId id="376"/>
          </p14:sldIdLst>
        </p14:section>
        <p14:section name="אודות" id="{0613FF9D-518D-493F-83A8-B9C7F9B7DAD7}">
          <p14:sldIdLst>
            <p14:sldId id="380"/>
          </p14:sldIdLst>
        </p14:section>
        <p14:section name="מידע על חלקים" id="{0F99AABA-4AFB-4ED2-B2EF-7459393A4C60}">
          <p14:sldIdLst>
            <p14:sldId id="301"/>
            <p14:sldId id="312"/>
            <p14:sldId id="313"/>
            <p14:sldId id="302"/>
            <p14:sldId id="303"/>
            <p14:sldId id="304"/>
            <p14:sldId id="318"/>
            <p14:sldId id="319"/>
            <p14:sldId id="320"/>
            <p14:sldId id="321"/>
            <p14:sldId id="322"/>
            <p14:sldId id="323"/>
          </p14:sldIdLst>
        </p14:section>
        <p14:section name="קרדיט - מצגת" id="{7392B6F8-AB99-4E3C-8C79-C10256EA5F79}">
          <p14:sldIdLst>
            <p14:sldId id="277"/>
            <p14:sldId id="279"/>
            <p14:sldId id="27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4747"/>
    <a:srgbClr val="B606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9" autoAdjust="0"/>
    <p:restoredTop sz="70288" autoAdjust="0"/>
  </p:normalViewPr>
  <p:slideViewPr>
    <p:cSldViewPr snapToGrid="0" showGuides="1">
      <p:cViewPr varScale="1">
        <p:scale>
          <a:sx n="45" d="100"/>
          <a:sy n="45" d="100"/>
        </p:scale>
        <p:origin x="1208" y="44"/>
      </p:cViewPr>
      <p:guideLst>
        <p:guide orient="horz" pos="2160"/>
        <p:guide pos="3840"/>
      </p:guideLst>
    </p:cSldViewPr>
  </p:slideViewPr>
  <p:outlineViewPr>
    <p:cViewPr>
      <p:scale>
        <a:sx n="33" d="100"/>
        <a:sy n="33" d="100"/>
      </p:scale>
      <p:origin x="0" y="-5580"/>
    </p:cViewPr>
  </p:outlineViewPr>
  <p:notesTextViewPr>
    <p:cViewPr>
      <p:scale>
        <a:sx n="100" d="100"/>
        <a:sy n="100" d="100"/>
      </p:scale>
      <p:origin x="0" y="0"/>
    </p:cViewPr>
  </p:notesTextViewPr>
  <p:sorterViewPr>
    <p:cViewPr>
      <p:scale>
        <a:sx n="100" d="100"/>
        <a:sy n="100" d="100"/>
      </p:scale>
      <p:origin x="0" y="-61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B87E6FD6-CE4C-4F2C-8305-F90A54C795B4}" type="datetimeFigureOut">
              <a:rPr lang="he-IL" smtClean="0"/>
              <a:t>ל'/תשרי/תשפ"ב</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0DBE3C6D-CCD1-480A-826C-3013BCD7409E}" type="slidenum">
              <a:rPr lang="he-IL" smtClean="0"/>
              <a:t>‹#›</a:t>
            </a:fld>
            <a:endParaRPr lang="he-IL"/>
          </a:p>
        </p:txBody>
      </p:sp>
    </p:spTree>
    <p:extLst>
      <p:ext uri="{BB962C8B-B14F-4D97-AF65-F5344CB8AC3E}">
        <p14:creationId xmlns:p14="http://schemas.microsoft.com/office/powerpoint/2010/main" val="3768119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baseline="0" dirty="0" smtClean="0"/>
          </a:p>
        </p:txBody>
      </p:sp>
      <p:sp>
        <p:nvSpPr>
          <p:cNvPr id="4" name="Slide Number Placeholder 3"/>
          <p:cNvSpPr>
            <a:spLocks noGrp="1"/>
          </p:cNvSpPr>
          <p:nvPr>
            <p:ph type="sldNum" sz="quarter" idx="10"/>
          </p:nvPr>
        </p:nvSpPr>
        <p:spPr/>
        <p:txBody>
          <a:bodyPr/>
          <a:lstStyle/>
          <a:p>
            <a:fld id="{0DBE3C6D-CCD1-480A-826C-3013BCD7409E}" type="slidenum">
              <a:rPr lang="he-IL" smtClean="0"/>
              <a:t>10</a:t>
            </a:fld>
            <a:endParaRPr lang="he-IL"/>
          </a:p>
        </p:txBody>
      </p:sp>
    </p:spTree>
    <p:extLst>
      <p:ext uri="{BB962C8B-B14F-4D97-AF65-F5344CB8AC3E}">
        <p14:creationId xmlns:p14="http://schemas.microsoft.com/office/powerpoint/2010/main" val="2937588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48</a:t>
            </a:fld>
            <a:endParaRPr lang="he-IL"/>
          </a:p>
        </p:txBody>
      </p:sp>
    </p:spTree>
    <p:extLst>
      <p:ext uri="{BB962C8B-B14F-4D97-AF65-F5344CB8AC3E}">
        <p14:creationId xmlns:p14="http://schemas.microsoft.com/office/powerpoint/2010/main" val="1951400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49</a:t>
            </a:fld>
            <a:endParaRPr lang="he-IL"/>
          </a:p>
        </p:txBody>
      </p:sp>
    </p:spTree>
    <p:extLst>
      <p:ext uri="{BB962C8B-B14F-4D97-AF65-F5344CB8AC3E}">
        <p14:creationId xmlns:p14="http://schemas.microsoft.com/office/powerpoint/2010/main" val="3944266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50</a:t>
            </a:fld>
            <a:endParaRPr lang="he-IL"/>
          </a:p>
        </p:txBody>
      </p:sp>
    </p:spTree>
    <p:extLst>
      <p:ext uri="{BB962C8B-B14F-4D97-AF65-F5344CB8AC3E}">
        <p14:creationId xmlns:p14="http://schemas.microsoft.com/office/powerpoint/2010/main" val="387377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51</a:t>
            </a:fld>
            <a:endParaRPr lang="he-IL"/>
          </a:p>
        </p:txBody>
      </p:sp>
    </p:spTree>
    <p:extLst>
      <p:ext uri="{BB962C8B-B14F-4D97-AF65-F5344CB8AC3E}">
        <p14:creationId xmlns:p14="http://schemas.microsoft.com/office/powerpoint/2010/main" val="3372980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52</a:t>
            </a:fld>
            <a:endParaRPr lang="he-IL"/>
          </a:p>
        </p:txBody>
      </p:sp>
    </p:spTree>
    <p:extLst>
      <p:ext uri="{BB962C8B-B14F-4D97-AF65-F5344CB8AC3E}">
        <p14:creationId xmlns:p14="http://schemas.microsoft.com/office/powerpoint/2010/main" val="1216123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53</a:t>
            </a:fld>
            <a:endParaRPr lang="he-IL"/>
          </a:p>
        </p:txBody>
      </p:sp>
    </p:spTree>
    <p:extLst>
      <p:ext uri="{BB962C8B-B14F-4D97-AF65-F5344CB8AC3E}">
        <p14:creationId xmlns:p14="http://schemas.microsoft.com/office/powerpoint/2010/main" val="3395641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54</a:t>
            </a:fld>
            <a:endParaRPr lang="he-IL"/>
          </a:p>
        </p:txBody>
      </p:sp>
    </p:spTree>
    <p:extLst>
      <p:ext uri="{BB962C8B-B14F-4D97-AF65-F5344CB8AC3E}">
        <p14:creationId xmlns:p14="http://schemas.microsoft.com/office/powerpoint/2010/main" val="3453385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55</a:t>
            </a:fld>
            <a:endParaRPr lang="he-IL"/>
          </a:p>
        </p:txBody>
      </p:sp>
    </p:spTree>
    <p:extLst>
      <p:ext uri="{BB962C8B-B14F-4D97-AF65-F5344CB8AC3E}">
        <p14:creationId xmlns:p14="http://schemas.microsoft.com/office/powerpoint/2010/main" val="2207667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56</a:t>
            </a:fld>
            <a:endParaRPr lang="he-IL"/>
          </a:p>
        </p:txBody>
      </p:sp>
    </p:spTree>
    <p:extLst>
      <p:ext uri="{BB962C8B-B14F-4D97-AF65-F5344CB8AC3E}">
        <p14:creationId xmlns:p14="http://schemas.microsoft.com/office/powerpoint/2010/main" val="3667979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57</a:t>
            </a:fld>
            <a:endParaRPr lang="he-IL"/>
          </a:p>
        </p:txBody>
      </p:sp>
    </p:spTree>
    <p:extLst>
      <p:ext uri="{BB962C8B-B14F-4D97-AF65-F5344CB8AC3E}">
        <p14:creationId xmlns:p14="http://schemas.microsoft.com/office/powerpoint/2010/main" val="4151892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smtClean="0"/>
              <a:t>זהו</a:t>
            </a:r>
            <a:r>
              <a:rPr lang="he-IL" baseline="0" dirty="0" smtClean="0"/>
              <a:t> מסך הכניסה של המשתמש.</a:t>
            </a:r>
          </a:p>
          <a:p>
            <a:pPr algn="r" rtl="1"/>
            <a:r>
              <a:rPr lang="he-IL" baseline="0" dirty="0" smtClean="0"/>
              <a:t>המשתמש קורא את ההוראות ועובר עם סמן העכבר על קבוצות החלקים.</a:t>
            </a:r>
          </a:p>
          <a:p>
            <a:pPr algn="r" rtl="1"/>
            <a:r>
              <a:rPr lang="he-IL" baseline="0" dirty="0" smtClean="0"/>
              <a:t>בעת </a:t>
            </a:r>
            <a:r>
              <a:rPr lang="he-IL" b="1" baseline="0" dirty="0" smtClean="0"/>
              <a:t>מעבר עם סמן העכבר </a:t>
            </a:r>
            <a:r>
              <a:rPr lang="he-IL" baseline="0" dirty="0" smtClean="0"/>
              <a:t>(כעת מה שפעיל זה הקבוצות: חלקים חיצוניים, חלקים פנימיים, חלקי המנוע / המרכב) מתווספת עוד שכבה לייצוג או מוסרת ממנו שכבה. בעת </a:t>
            </a:r>
            <a:r>
              <a:rPr lang="he-IL" b="1" baseline="0" dirty="0" smtClean="0"/>
              <a:t>לחיצה</a:t>
            </a:r>
            <a:r>
              <a:rPr lang="he-IL" baseline="0" dirty="0" smtClean="0"/>
              <a:t> על הקבוצה הייצוג הופך להיות קבוע ומופיעות נקודות אדומות על יד כל חלק. ראי המשך הערות בשקופית מספר 16.</a:t>
            </a:r>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12</a:t>
            </a:fld>
            <a:endParaRPr lang="he-IL"/>
          </a:p>
        </p:txBody>
      </p:sp>
    </p:spTree>
    <p:extLst>
      <p:ext uri="{BB962C8B-B14F-4D97-AF65-F5344CB8AC3E}">
        <p14:creationId xmlns:p14="http://schemas.microsoft.com/office/powerpoint/2010/main" val="3979255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58</a:t>
            </a:fld>
            <a:endParaRPr lang="he-IL"/>
          </a:p>
        </p:txBody>
      </p:sp>
    </p:spTree>
    <p:extLst>
      <p:ext uri="{BB962C8B-B14F-4D97-AF65-F5344CB8AC3E}">
        <p14:creationId xmlns:p14="http://schemas.microsoft.com/office/powerpoint/2010/main" val="3343348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59</a:t>
            </a:fld>
            <a:endParaRPr lang="he-IL"/>
          </a:p>
        </p:txBody>
      </p:sp>
    </p:spTree>
    <p:extLst>
      <p:ext uri="{BB962C8B-B14F-4D97-AF65-F5344CB8AC3E}">
        <p14:creationId xmlns:p14="http://schemas.microsoft.com/office/powerpoint/2010/main" val="3949035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60</a:t>
            </a:fld>
            <a:endParaRPr lang="he-IL"/>
          </a:p>
        </p:txBody>
      </p:sp>
    </p:spTree>
    <p:extLst>
      <p:ext uri="{BB962C8B-B14F-4D97-AF65-F5344CB8AC3E}">
        <p14:creationId xmlns:p14="http://schemas.microsoft.com/office/powerpoint/2010/main" val="2218665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DBE3C6D-CCD1-480A-826C-3013BCD7409E}" type="slidenum">
              <a:rPr lang="he-IL" smtClean="0"/>
              <a:t>68</a:t>
            </a:fld>
            <a:endParaRPr lang="he-IL"/>
          </a:p>
        </p:txBody>
      </p:sp>
    </p:spTree>
    <p:extLst>
      <p:ext uri="{BB962C8B-B14F-4D97-AF65-F5344CB8AC3E}">
        <p14:creationId xmlns:p14="http://schemas.microsoft.com/office/powerpoint/2010/main" val="3631639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DBE3C6D-CCD1-480A-826C-3013BCD7409E}" type="slidenum">
              <a:rPr lang="he-IL" smtClean="0"/>
              <a:t>69</a:t>
            </a:fld>
            <a:endParaRPr lang="he-IL"/>
          </a:p>
        </p:txBody>
      </p:sp>
    </p:spTree>
    <p:extLst>
      <p:ext uri="{BB962C8B-B14F-4D97-AF65-F5344CB8AC3E}">
        <p14:creationId xmlns:p14="http://schemas.microsoft.com/office/powerpoint/2010/main" val="1618905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DBE3C6D-CCD1-480A-826C-3013BCD7409E}" type="slidenum">
              <a:rPr lang="he-IL" smtClean="0"/>
              <a:t>70</a:t>
            </a:fld>
            <a:endParaRPr lang="he-IL"/>
          </a:p>
        </p:txBody>
      </p:sp>
    </p:spTree>
    <p:extLst>
      <p:ext uri="{BB962C8B-B14F-4D97-AF65-F5344CB8AC3E}">
        <p14:creationId xmlns:p14="http://schemas.microsoft.com/office/powerpoint/2010/main" val="2292567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DBE3C6D-CCD1-480A-826C-3013BCD7409E}" type="slidenum">
              <a:rPr lang="he-IL" smtClean="0"/>
              <a:t>71</a:t>
            </a:fld>
            <a:endParaRPr lang="he-IL"/>
          </a:p>
        </p:txBody>
      </p:sp>
    </p:spTree>
    <p:extLst>
      <p:ext uri="{BB962C8B-B14F-4D97-AF65-F5344CB8AC3E}">
        <p14:creationId xmlns:p14="http://schemas.microsoft.com/office/powerpoint/2010/main" val="768534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0DBE3C6D-CCD1-480A-826C-3013BCD7409E}" type="slidenum">
              <a:rPr lang="he-IL" smtClean="0"/>
              <a:t>73</a:t>
            </a:fld>
            <a:endParaRPr lang="he-IL"/>
          </a:p>
        </p:txBody>
      </p:sp>
    </p:spTree>
    <p:extLst>
      <p:ext uri="{BB962C8B-B14F-4D97-AF65-F5344CB8AC3E}">
        <p14:creationId xmlns:p14="http://schemas.microsoft.com/office/powerpoint/2010/main" val="3011378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6d3f01ad6f_0_12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6d3f01ad6f_0_12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8340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6d3f01ad6f_0_12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6d3f01ad6f_0_12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422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baseline="0" dirty="0" smtClean="0"/>
          </a:p>
        </p:txBody>
      </p:sp>
      <p:sp>
        <p:nvSpPr>
          <p:cNvPr id="4" name="Slide Number Placeholder 3"/>
          <p:cNvSpPr>
            <a:spLocks noGrp="1"/>
          </p:cNvSpPr>
          <p:nvPr>
            <p:ph type="sldNum" sz="quarter" idx="10"/>
          </p:nvPr>
        </p:nvSpPr>
        <p:spPr/>
        <p:txBody>
          <a:bodyPr/>
          <a:lstStyle/>
          <a:p>
            <a:fld id="{0DBE3C6D-CCD1-480A-826C-3013BCD7409E}" type="slidenum">
              <a:rPr lang="he-IL" smtClean="0"/>
              <a:t>13</a:t>
            </a:fld>
            <a:endParaRPr lang="he-IL"/>
          </a:p>
        </p:txBody>
      </p:sp>
    </p:spTree>
    <p:extLst>
      <p:ext uri="{BB962C8B-B14F-4D97-AF65-F5344CB8AC3E}">
        <p14:creationId xmlns:p14="http://schemas.microsoft.com/office/powerpoint/2010/main" val="666393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15</a:t>
            </a:fld>
            <a:endParaRPr lang="he-IL"/>
          </a:p>
        </p:txBody>
      </p:sp>
    </p:spTree>
    <p:extLst>
      <p:ext uri="{BB962C8B-B14F-4D97-AF65-F5344CB8AC3E}">
        <p14:creationId xmlns:p14="http://schemas.microsoft.com/office/powerpoint/2010/main" val="75839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29</a:t>
            </a:fld>
            <a:endParaRPr lang="he-IL"/>
          </a:p>
        </p:txBody>
      </p:sp>
    </p:spTree>
    <p:extLst>
      <p:ext uri="{BB962C8B-B14F-4D97-AF65-F5344CB8AC3E}">
        <p14:creationId xmlns:p14="http://schemas.microsoft.com/office/powerpoint/2010/main" val="46388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44</a:t>
            </a:fld>
            <a:endParaRPr lang="he-IL"/>
          </a:p>
        </p:txBody>
      </p:sp>
    </p:spTree>
    <p:extLst>
      <p:ext uri="{BB962C8B-B14F-4D97-AF65-F5344CB8AC3E}">
        <p14:creationId xmlns:p14="http://schemas.microsoft.com/office/powerpoint/2010/main" val="3257272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45</a:t>
            </a:fld>
            <a:endParaRPr lang="he-IL"/>
          </a:p>
        </p:txBody>
      </p:sp>
    </p:spTree>
    <p:extLst>
      <p:ext uri="{BB962C8B-B14F-4D97-AF65-F5344CB8AC3E}">
        <p14:creationId xmlns:p14="http://schemas.microsoft.com/office/powerpoint/2010/main" val="1741519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46</a:t>
            </a:fld>
            <a:endParaRPr lang="he-IL"/>
          </a:p>
        </p:txBody>
      </p:sp>
    </p:spTree>
    <p:extLst>
      <p:ext uri="{BB962C8B-B14F-4D97-AF65-F5344CB8AC3E}">
        <p14:creationId xmlns:p14="http://schemas.microsoft.com/office/powerpoint/2010/main" val="1507024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BE3C6D-CCD1-480A-826C-3013BCD7409E}" type="slidenum">
              <a:rPr lang="he-IL" smtClean="0"/>
              <a:t>47</a:t>
            </a:fld>
            <a:endParaRPr lang="he-IL"/>
          </a:p>
        </p:txBody>
      </p:sp>
    </p:spTree>
    <p:extLst>
      <p:ext uri="{BB962C8B-B14F-4D97-AF65-F5344CB8AC3E}">
        <p14:creationId xmlns:p14="http://schemas.microsoft.com/office/powerpoint/2010/main" val="1876728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p>
            <a:fld id="{6B867009-9F62-4725-B0E5-FB9CE8C4283B}" type="datetimeFigureOut">
              <a:rPr lang="he-IL" smtClean="0"/>
              <a:t>ל'/תשרי/תשפ"ב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AECE242-CA65-4D6F-8F7E-559EC48A2097}" type="slidenum">
              <a:rPr lang="he-IL" smtClean="0"/>
              <a:t>‹#›</a:t>
            </a:fld>
            <a:endParaRPr lang="he-IL"/>
          </a:p>
        </p:txBody>
      </p:sp>
    </p:spTree>
    <p:extLst>
      <p:ext uri="{BB962C8B-B14F-4D97-AF65-F5344CB8AC3E}">
        <p14:creationId xmlns:p14="http://schemas.microsoft.com/office/powerpoint/2010/main" val="1214052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6B867009-9F62-4725-B0E5-FB9CE8C4283B}" type="datetimeFigureOut">
              <a:rPr lang="he-IL" smtClean="0"/>
              <a:t>ל'/תשרי/תשפ"ב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AECE242-CA65-4D6F-8F7E-559EC48A2097}" type="slidenum">
              <a:rPr lang="he-IL" smtClean="0"/>
              <a:t>‹#›</a:t>
            </a:fld>
            <a:endParaRPr lang="he-IL"/>
          </a:p>
        </p:txBody>
      </p:sp>
    </p:spTree>
    <p:extLst>
      <p:ext uri="{BB962C8B-B14F-4D97-AF65-F5344CB8AC3E}">
        <p14:creationId xmlns:p14="http://schemas.microsoft.com/office/powerpoint/2010/main" val="3552654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6B867009-9F62-4725-B0E5-FB9CE8C4283B}" type="datetimeFigureOut">
              <a:rPr lang="he-IL" smtClean="0"/>
              <a:t>ל'/תשרי/תשפ"ב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AECE242-CA65-4D6F-8F7E-559EC48A2097}" type="slidenum">
              <a:rPr lang="he-IL" smtClean="0"/>
              <a:t>‹#›</a:t>
            </a:fld>
            <a:endParaRPr lang="he-IL"/>
          </a:p>
        </p:txBody>
      </p:sp>
    </p:spTree>
    <p:extLst>
      <p:ext uri="{BB962C8B-B14F-4D97-AF65-F5344CB8AC3E}">
        <p14:creationId xmlns:p14="http://schemas.microsoft.com/office/powerpoint/2010/main" val="974269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6B867009-9F62-4725-B0E5-FB9CE8C4283B}" type="datetimeFigureOut">
              <a:rPr lang="he-IL" smtClean="0"/>
              <a:t>ל'/תשרי/תשפ"ב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AECE242-CA65-4D6F-8F7E-559EC48A2097}" type="slidenum">
              <a:rPr lang="he-IL" smtClean="0"/>
              <a:t>‹#›</a:t>
            </a:fld>
            <a:endParaRPr lang="he-IL"/>
          </a:p>
        </p:txBody>
      </p:sp>
    </p:spTree>
    <p:extLst>
      <p:ext uri="{BB962C8B-B14F-4D97-AF65-F5344CB8AC3E}">
        <p14:creationId xmlns:p14="http://schemas.microsoft.com/office/powerpoint/2010/main" val="39035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867009-9F62-4725-B0E5-FB9CE8C4283B}" type="datetimeFigureOut">
              <a:rPr lang="he-IL" smtClean="0"/>
              <a:t>ל'/תשרי/תשפ"ב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8AECE242-CA65-4D6F-8F7E-559EC48A2097}" type="slidenum">
              <a:rPr lang="he-IL" smtClean="0"/>
              <a:t>‹#›</a:t>
            </a:fld>
            <a:endParaRPr lang="he-IL"/>
          </a:p>
        </p:txBody>
      </p:sp>
    </p:spTree>
    <p:extLst>
      <p:ext uri="{BB962C8B-B14F-4D97-AF65-F5344CB8AC3E}">
        <p14:creationId xmlns:p14="http://schemas.microsoft.com/office/powerpoint/2010/main" val="618062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p:txBody>
          <a:bodyPr/>
          <a:lstStyle/>
          <a:p>
            <a:fld id="{6B867009-9F62-4725-B0E5-FB9CE8C4283B}" type="datetimeFigureOut">
              <a:rPr lang="he-IL" smtClean="0"/>
              <a:t>ל'/תשרי/תשפ"ב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AECE242-CA65-4D6F-8F7E-559EC48A2097}" type="slidenum">
              <a:rPr lang="he-IL" smtClean="0"/>
              <a:t>‹#›</a:t>
            </a:fld>
            <a:endParaRPr lang="he-IL"/>
          </a:p>
        </p:txBody>
      </p:sp>
    </p:spTree>
    <p:extLst>
      <p:ext uri="{BB962C8B-B14F-4D97-AF65-F5344CB8AC3E}">
        <p14:creationId xmlns:p14="http://schemas.microsoft.com/office/powerpoint/2010/main" val="2983391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p:txBody>
          <a:bodyPr/>
          <a:lstStyle/>
          <a:p>
            <a:fld id="{6B867009-9F62-4725-B0E5-FB9CE8C4283B}" type="datetimeFigureOut">
              <a:rPr lang="he-IL" smtClean="0"/>
              <a:t>ל'/תשרי/תשפ"ב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8AECE242-CA65-4D6F-8F7E-559EC48A2097}" type="slidenum">
              <a:rPr lang="he-IL" smtClean="0"/>
              <a:t>‹#›</a:t>
            </a:fld>
            <a:endParaRPr lang="he-IL"/>
          </a:p>
        </p:txBody>
      </p:sp>
    </p:spTree>
    <p:extLst>
      <p:ext uri="{BB962C8B-B14F-4D97-AF65-F5344CB8AC3E}">
        <p14:creationId xmlns:p14="http://schemas.microsoft.com/office/powerpoint/2010/main" val="2185066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2"/>
          <p:cNvSpPr>
            <a:spLocks noGrp="1"/>
          </p:cNvSpPr>
          <p:nvPr>
            <p:ph type="dt" sz="half" idx="10"/>
          </p:nvPr>
        </p:nvSpPr>
        <p:spPr/>
        <p:txBody>
          <a:bodyPr/>
          <a:lstStyle/>
          <a:p>
            <a:fld id="{6B867009-9F62-4725-B0E5-FB9CE8C4283B}" type="datetimeFigureOut">
              <a:rPr lang="he-IL" smtClean="0"/>
              <a:t>ל'/תשרי/תשפ"ב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8AECE242-CA65-4D6F-8F7E-559EC48A2097}" type="slidenum">
              <a:rPr lang="he-IL" smtClean="0"/>
              <a:t>‹#›</a:t>
            </a:fld>
            <a:endParaRPr lang="he-IL"/>
          </a:p>
        </p:txBody>
      </p:sp>
    </p:spTree>
    <p:extLst>
      <p:ext uri="{BB962C8B-B14F-4D97-AF65-F5344CB8AC3E}">
        <p14:creationId xmlns:p14="http://schemas.microsoft.com/office/powerpoint/2010/main" val="3450257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67009-9F62-4725-B0E5-FB9CE8C4283B}" type="datetimeFigureOut">
              <a:rPr lang="he-IL" smtClean="0"/>
              <a:t>ל'/תשרי/תשפ"ב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8AECE242-CA65-4D6F-8F7E-559EC48A2097}" type="slidenum">
              <a:rPr lang="he-IL" smtClean="0"/>
              <a:t>‹#›</a:t>
            </a:fld>
            <a:endParaRPr lang="he-IL"/>
          </a:p>
        </p:txBody>
      </p:sp>
    </p:spTree>
    <p:extLst>
      <p:ext uri="{BB962C8B-B14F-4D97-AF65-F5344CB8AC3E}">
        <p14:creationId xmlns:p14="http://schemas.microsoft.com/office/powerpoint/2010/main" val="1083556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B867009-9F62-4725-B0E5-FB9CE8C4283B}" type="datetimeFigureOut">
              <a:rPr lang="he-IL" smtClean="0"/>
              <a:t>ל'/תשרי/תשפ"ב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AECE242-CA65-4D6F-8F7E-559EC48A2097}" type="slidenum">
              <a:rPr lang="he-IL" smtClean="0"/>
              <a:t>‹#›</a:t>
            </a:fld>
            <a:endParaRPr lang="he-IL"/>
          </a:p>
        </p:txBody>
      </p:sp>
    </p:spTree>
    <p:extLst>
      <p:ext uri="{BB962C8B-B14F-4D97-AF65-F5344CB8AC3E}">
        <p14:creationId xmlns:p14="http://schemas.microsoft.com/office/powerpoint/2010/main" val="3278406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B867009-9F62-4725-B0E5-FB9CE8C4283B}" type="datetimeFigureOut">
              <a:rPr lang="he-IL" smtClean="0"/>
              <a:t>ל'/תשרי/תשפ"ב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8AECE242-CA65-4D6F-8F7E-559EC48A2097}" type="slidenum">
              <a:rPr lang="he-IL" smtClean="0"/>
              <a:t>‹#›</a:t>
            </a:fld>
            <a:endParaRPr lang="he-IL"/>
          </a:p>
        </p:txBody>
      </p:sp>
    </p:spTree>
    <p:extLst>
      <p:ext uri="{BB962C8B-B14F-4D97-AF65-F5344CB8AC3E}">
        <p14:creationId xmlns:p14="http://schemas.microsoft.com/office/powerpoint/2010/main" val="1402880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867009-9F62-4725-B0E5-FB9CE8C4283B}" type="datetimeFigureOut">
              <a:rPr lang="he-IL" smtClean="0"/>
              <a:t>ל'/תשרי/תשפ"ב</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CE242-CA65-4D6F-8F7E-559EC48A2097}" type="slidenum">
              <a:rPr lang="he-IL" smtClean="0"/>
              <a:t>‹#›</a:t>
            </a:fld>
            <a:endParaRPr lang="he-IL"/>
          </a:p>
        </p:txBody>
      </p:sp>
    </p:spTree>
    <p:extLst>
      <p:ext uri="{BB962C8B-B14F-4D97-AF65-F5344CB8AC3E}">
        <p14:creationId xmlns:p14="http://schemas.microsoft.com/office/powerpoint/2010/main" val="1309912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slide" Target="slide61.xml"/><Relationship Id="rId12" Type="http://schemas.openxmlformats.org/officeDocument/2006/relationships/image" Target="../media/image13.png"/><Relationship Id="rId17" Type="http://schemas.openxmlformats.org/officeDocument/2006/relationships/slide" Target="slide15.xml"/><Relationship Id="rId2" Type="http://schemas.openxmlformats.org/officeDocument/2006/relationships/notesSlide" Target="../notesSlides/notesSlide2.xml"/><Relationship Id="rId16" Type="http://schemas.openxmlformats.org/officeDocument/2006/relationships/slide" Target="slide44.xml"/><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image" Target="../media/image12.png"/><Relationship Id="rId5" Type="http://schemas.openxmlformats.org/officeDocument/2006/relationships/slide" Target="slide29.xml"/><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18.png"/><Relationship Id="rId4" Type="http://schemas.openxmlformats.org/officeDocument/2006/relationships/slide" Target="slide13.xml"/><Relationship Id="rId9" Type="http://schemas.openxmlformats.org/officeDocument/2006/relationships/image" Target="../media/image10.png"/><Relationship Id="rId1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29.xml"/><Relationship Id="rId18" Type="http://schemas.openxmlformats.org/officeDocument/2006/relationships/slide" Target="slide61.xml"/><Relationship Id="rId26" Type="http://schemas.openxmlformats.org/officeDocument/2006/relationships/slide" Target="slide64.xml"/><Relationship Id="rId3" Type="http://schemas.openxmlformats.org/officeDocument/2006/relationships/image" Target="../media/image8.png"/><Relationship Id="rId21" Type="http://schemas.openxmlformats.org/officeDocument/2006/relationships/slide" Target="slide62.xml"/><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17.png"/><Relationship Id="rId25" Type="http://schemas.openxmlformats.org/officeDocument/2006/relationships/slide" Target="slide65.xml"/><Relationship Id="rId2" Type="http://schemas.openxmlformats.org/officeDocument/2006/relationships/notesSlide" Target="../notesSlides/notesSlide3.xml"/><Relationship Id="rId16" Type="http://schemas.openxmlformats.org/officeDocument/2006/relationships/slide" Target="slide15.xml"/><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slide" Target="slide63.xml"/><Relationship Id="rId5" Type="http://schemas.openxmlformats.org/officeDocument/2006/relationships/image" Target="../media/image9.png"/><Relationship Id="rId15" Type="http://schemas.openxmlformats.org/officeDocument/2006/relationships/slide" Target="slide44.xml"/><Relationship Id="rId23" Type="http://schemas.microsoft.com/office/2007/relationships/hdphoto" Target="../media/hdphoto2.wdp"/><Relationship Id="rId10" Type="http://schemas.openxmlformats.org/officeDocument/2006/relationships/image" Target="../media/image14.png"/><Relationship Id="rId19" Type="http://schemas.openxmlformats.org/officeDocument/2006/relationships/image" Target="../media/image18.png"/><Relationship Id="rId4" Type="http://schemas.openxmlformats.org/officeDocument/2006/relationships/slide" Target="slide16.xml"/><Relationship Id="rId9" Type="http://schemas.openxmlformats.org/officeDocument/2006/relationships/image" Target="../media/image13.png"/><Relationship Id="rId14" Type="http://schemas.openxmlformats.org/officeDocument/2006/relationships/slide" Target="slide14.xml"/><Relationship Id="rId22"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14.xml"/><Relationship Id="rId18" Type="http://schemas.openxmlformats.org/officeDocument/2006/relationships/slide" Target="slide68.xml"/><Relationship Id="rId3" Type="http://schemas.openxmlformats.org/officeDocument/2006/relationships/slide" Target="slide13.xml"/><Relationship Id="rId21" Type="http://schemas.openxmlformats.org/officeDocument/2006/relationships/slide" Target="slide67.xml"/><Relationship Id="rId7" Type="http://schemas.openxmlformats.org/officeDocument/2006/relationships/image" Target="../media/image12.png"/><Relationship Id="rId12" Type="http://schemas.openxmlformats.org/officeDocument/2006/relationships/slide" Target="slide29.xml"/><Relationship Id="rId17" Type="http://schemas.openxmlformats.org/officeDocument/2006/relationships/slide" Target="slide61.xml"/><Relationship Id="rId2" Type="http://schemas.openxmlformats.org/officeDocument/2006/relationships/image" Target="../media/image20.png"/><Relationship Id="rId16" Type="http://schemas.openxmlformats.org/officeDocument/2006/relationships/image" Target="../media/image17.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microsoft.com/office/2007/relationships/hdphoto" Target="../media/hdphoto1.wdp"/><Relationship Id="rId5" Type="http://schemas.openxmlformats.org/officeDocument/2006/relationships/image" Target="../media/image10.png"/><Relationship Id="rId15" Type="http://schemas.openxmlformats.org/officeDocument/2006/relationships/slide" Target="slide15.xml"/><Relationship Id="rId23" Type="http://schemas.openxmlformats.org/officeDocument/2006/relationships/image" Target="../media/image18.png"/><Relationship Id="rId10" Type="http://schemas.openxmlformats.org/officeDocument/2006/relationships/image" Target="../media/image15.png"/><Relationship Id="rId19"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44.xml"/><Relationship Id="rId22" Type="http://schemas.openxmlformats.org/officeDocument/2006/relationships/slide" Target="slide66.xml"/></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slide" Target="slide61.xml"/><Relationship Id="rId26" Type="http://schemas.openxmlformats.org/officeDocument/2006/relationships/image" Target="../media/image18.png"/><Relationship Id="rId3" Type="http://schemas.openxmlformats.org/officeDocument/2006/relationships/image" Target="../media/image21.png"/><Relationship Id="rId21" Type="http://schemas.microsoft.com/office/2007/relationships/hdphoto" Target="../media/hdphoto2.wdp"/><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17.png"/><Relationship Id="rId25" Type="http://schemas.openxmlformats.org/officeDocument/2006/relationships/slide" Target="slide73.xml"/><Relationship Id="rId2" Type="http://schemas.openxmlformats.org/officeDocument/2006/relationships/notesSlide" Target="../notesSlides/notesSlide4.xml"/><Relationship Id="rId16" Type="http://schemas.openxmlformats.org/officeDocument/2006/relationships/slide" Target="slide14.xm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slide" Target="slide72.xml"/><Relationship Id="rId5" Type="http://schemas.openxmlformats.org/officeDocument/2006/relationships/slide" Target="slide15.xml"/><Relationship Id="rId15" Type="http://schemas.openxmlformats.org/officeDocument/2006/relationships/slide" Target="slide29.xml"/><Relationship Id="rId23" Type="http://schemas.openxmlformats.org/officeDocument/2006/relationships/slide" Target="slide69.xml"/><Relationship Id="rId10" Type="http://schemas.openxmlformats.org/officeDocument/2006/relationships/image" Target="../media/image13.png"/><Relationship Id="rId19" Type="http://schemas.openxmlformats.org/officeDocument/2006/relationships/slide" Target="slide71.xml"/><Relationship Id="rId4" Type="http://schemas.openxmlformats.org/officeDocument/2006/relationships/slide" Target="slide44.xml"/><Relationship Id="rId9" Type="http://schemas.openxmlformats.org/officeDocument/2006/relationships/image" Target="../media/image12.png"/><Relationship Id="rId14" Type="http://schemas.openxmlformats.org/officeDocument/2006/relationships/slide" Target="slide13.xml"/><Relationship Id="rId22" Type="http://schemas.openxmlformats.org/officeDocument/2006/relationships/slide" Target="slide70.xml"/><Relationship Id="rId27"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slide" Target="slide18.xml"/><Relationship Id="rId26" Type="http://schemas.openxmlformats.org/officeDocument/2006/relationships/slide" Target="slide62.xml"/><Relationship Id="rId3" Type="http://schemas.openxmlformats.org/officeDocument/2006/relationships/slide" Target="slide27.xml"/><Relationship Id="rId21" Type="http://schemas.openxmlformats.org/officeDocument/2006/relationships/slide" Target="slide12.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slide" Target="slide23.xml"/><Relationship Id="rId25" Type="http://schemas.microsoft.com/office/2007/relationships/hdphoto" Target="../media/hdphoto1.wdp"/><Relationship Id="rId2" Type="http://schemas.openxmlformats.org/officeDocument/2006/relationships/image" Target="../media/image8.png"/><Relationship Id="rId16" Type="http://schemas.openxmlformats.org/officeDocument/2006/relationships/slide" Target="slide17.xml"/><Relationship Id="rId20" Type="http://schemas.openxmlformats.org/officeDocument/2006/relationships/slide" Target="slide19.xml"/><Relationship Id="rId29"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13.png"/><Relationship Id="rId24" Type="http://schemas.openxmlformats.org/officeDocument/2006/relationships/image" Target="../media/image18.png"/><Relationship Id="rId5" Type="http://schemas.openxmlformats.org/officeDocument/2006/relationships/slide" Target="slide28.xml"/><Relationship Id="rId15" Type="http://schemas.openxmlformats.org/officeDocument/2006/relationships/slide" Target="slide22.xml"/><Relationship Id="rId23" Type="http://schemas.openxmlformats.org/officeDocument/2006/relationships/slide" Target="slide61.xml"/><Relationship Id="rId28" Type="http://schemas.microsoft.com/office/2007/relationships/hdphoto" Target="../media/hdphoto2.wdp"/><Relationship Id="rId10" Type="http://schemas.openxmlformats.org/officeDocument/2006/relationships/image" Target="../media/image12.png"/><Relationship Id="rId19" Type="http://schemas.openxmlformats.org/officeDocument/2006/relationships/slide" Target="slide26.xml"/><Relationship Id="rId31" Type="http://schemas.openxmlformats.org/officeDocument/2006/relationships/slide" Target="slide64.xml"/><Relationship Id="rId4" Type="http://schemas.openxmlformats.org/officeDocument/2006/relationships/slide" Target="slide20.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2.png"/><Relationship Id="rId27" Type="http://schemas.openxmlformats.org/officeDocument/2006/relationships/image" Target="../media/image19.png"/><Relationship Id="rId30" Type="http://schemas.openxmlformats.org/officeDocument/2006/relationships/slide" Target="slide65.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18.xml"/><Relationship Id="rId18" Type="http://schemas.openxmlformats.org/officeDocument/2006/relationships/slide" Target="slide28.xml"/><Relationship Id="rId26" Type="http://schemas.openxmlformats.org/officeDocument/2006/relationships/image" Target="../media/image19.png"/><Relationship Id="rId3" Type="http://schemas.openxmlformats.org/officeDocument/2006/relationships/slide" Target="slide22.xml"/><Relationship Id="rId21" Type="http://schemas.openxmlformats.org/officeDocument/2006/relationships/image" Target="../media/image22.png"/><Relationship Id="rId7" Type="http://schemas.openxmlformats.org/officeDocument/2006/relationships/image" Target="../media/image12.png"/><Relationship Id="rId12" Type="http://schemas.openxmlformats.org/officeDocument/2006/relationships/slide" Target="slide23.xml"/><Relationship Id="rId17" Type="http://schemas.openxmlformats.org/officeDocument/2006/relationships/slide" Target="slide20.xml"/><Relationship Id="rId25" Type="http://schemas.openxmlformats.org/officeDocument/2006/relationships/slide" Target="slide63.xml"/><Relationship Id="rId2" Type="http://schemas.openxmlformats.org/officeDocument/2006/relationships/image" Target="../media/image8.png"/><Relationship Id="rId16" Type="http://schemas.openxmlformats.org/officeDocument/2006/relationships/slide" Target="slide27.xml"/><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microsoft.com/office/2007/relationships/hdphoto" Target="../media/hdphoto1.wdp"/><Relationship Id="rId5" Type="http://schemas.openxmlformats.org/officeDocument/2006/relationships/image" Target="../media/image10.png"/><Relationship Id="rId15" Type="http://schemas.openxmlformats.org/officeDocument/2006/relationships/slide" Target="slide19.xml"/><Relationship Id="rId23" Type="http://schemas.openxmlformats.org/officeDocument/2006/relationships/image" Target="../media/image18.png"/><Relationship Id="rId28" Type="http://schemas.openxmlformats.org/officeDocument/2006/relationships/slide" Target="slide65.xml"/><Relationship Id="rId10" Type="http://schemas.openxmlformats.org/officeDocument/2006/relationships/image" Target="../media/image15.png"/><Relationship Id="rId19" Type="http://schemas.openxmlformats.org/officeDocument/2006/relationships/slide" Target="slide21.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26.xml"/><Relationship Id="rId22" Type="http://schemas.openxmlformats.org/officeDocument/2006/relationships/slide" Target="slide61.xml"/><Relationship Id="rId27"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17.xml"/><Relationship Id="rId18" Type="http://schemas.openxmlformats.org/officeDocument/2006/relationships/slide" Target="slide28.xml"/><Relationship Id="rId26" Type="http://schemas.openxmlformats.org/officeDocument/2006/relationships/image" Target="../media/image19.png"/><Relationship Id="rId3" Type="http://schemas.openxmlformats.org/officeDocument/2006/relationships/image" Target="../media/image9.png"/><Relationship Id="rId21" Type="http://schemas.openxmlformats.org/officeDocument/2006/relationships/image" Target="../media/image22.png"/><Relationship Id="rId7" Type="http://schemas.openxmlformats.org/officeDocument/2006/relationships/image" Target="../media/image13.png"/><Relationship Id="rId12" Type="http://schemas.openxmlformats.org/officeDocument/2006/relationships/slide" Target="slide22.xml"/><Relationship Id="rId17" Type="http://schemas.openxmlformats.org/officeDocument/2006/relationships/slide" Target="slide20.xml"/><Relationship Id="rId25" Type="http://schemas.openxmlformats.org/officeDocument/2006/relationships/slide" Target="slide62.xml"/><Relationship Id="rId2" Type="http://schemas.openxmlformats.org/officeDocument/2006/relationships/image" Target="../media/image8.png"/><Relationship Id="rId16" Type="http://schemas.openxmlformats.org/officeDocument/2006/relationships/slide" Target="slide27.xml"/><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23.xml"/><Relationship Id="rId24" Type="http://schemas.microsoft.com/office/2007/relationships/hdphoto" Target="../media/hdphoto1.wdp"/><Relationship Id="rId5" Type="http://schemas.openxmlformats.org/officeDocument/2006/relationships/image" Target="../media/image11.png"/><Relationship Id="rId15" Type="http://schemas.openxmlformats.org/officeDocument/2006/relationships/slide" Target="slide19.xml"/><Relationship Id="rId23" Type="http://schemas.openxmlformats.org/officeDocument/2006/relationships/image" Target="../media/image18.png"/><Relationship Id="rId28" Type="http://schemas.openxmlformats.org/officeDocument/2006/relationships/slide" Target="slide64.xml"/><Relationship Id="rId10" Type="http://schemas.openxmlformats.org/officeDocument/2006/relationships/image" Target="../media/image16.png"/><Relationship Id="rId19" Type="http://schemas.openxmlformats.org/officeDocument/2006/relationships/slide" Target="slide21.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26.xml"/><Relationship Id="rId22" Type="http://schemas.openxmlformats.org/officeDocument/2006/relationships/slide" Target="slide61.xml"/><Relationship Id="rId27"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23.xml"/><Relationship Id="rId18" Type="http://schemas.openxmlformats.org/officeDocument/2006/relationships/slide" Target="slide20.xml"/><Relationship Id="rId26" Type="http://schemas.openxmlformats.org/officeDocument/2006/relationships/slide" Target="slide64.xml"/><Relationship Id="rId3" Type="http://schemas.openxmlformats.org/officeDocument/2006/relationships/image" Target="../media/image9.png"/><Relationship Id="rId21" Type="http://schemas.openxmlformats.org/officeDocument/2006/relationships/slide" Target="slide12.xml"/><Relationship Id="rId7" Type="http://schemas.openxmlformats.org/officeDocument/2006/relationships/image" Target="../media/image13.png"/><Relationship Id="rId12" Type="http://schemas.openxmlformats.org/officeDocument/2006/relationships/slide" Target="slide17.xml"/><Relationship Id="rId17" Type="http://schemas.openxmlformats.org/officeDocument/2006/relationships/slide" Target="slide27.xml"/><Relationship Id="rId25" Type="http://schemas.microsoft.com/office/2007/relationships/hdphoto" Target="../media/hdphoto1.wdp"/><Relationship Id="rId2" Type="http://schemas.openxmlformats.org/officeDocument/2006/relationships/image" Target="../media/image8.png"/><Relationship Id="rId16" Type="http://schemas.openxmlformats.org/officeDocument/2006/relationships/slide" Target="slide19.xml"/><Relationship Id="rId20"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22.xml"/><Relationship Id="rId24" Type="http://schemas.openxmlformats.org/officeDocument/2006/relationships/image" Target="../media/image18.png"/><Relationship Id="rId5" Type="http://schemas.openxmlformats.org/officeDocument/2006/relationships/image" Target="../media/image11.png"/><Relationship Id="rId15" Type="http://schemas.openxmlformats.org/officeDocument/2006/relationships/slide" Target="slide26.xml"/><Relationship Id="rId23" Type="http://schemas.openxmlformats.org/officeDocument/2006/relationships/slide" Target="slide61.xml"/><Relationship Id="rId28" Type="http://schemas.microsoft.com/office/2007/relationships/hdphoto" Target="../media/hdphoto2.wdp"/><Relationship Id="rId10" Type="http://schemas.openxmlformats.org/officeDocument/2006/relationships/image" Target="../media/image16.png"/><Relationship Id="rId19" Type="http://schemas.openxmlformats.org/officeDocument/2006/relationships/slide" Target="slide28.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18.xml"/><Relationship Id="rId22" Type="http://schemas.openxmlformats.org/officeDocument/2006/relationships/image" Target="../media/image22.png"/><Relationship Id="rId27"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17.xml"/><Relationship Id="rId18" Type="http://schemas.openxmlformats.org/officeDocument/2006/relationships/slide" Target="slide28.xml"/><Relationship Id="rId26" Type="http://schemas.openxmlformats.org/officeDocument/2006/relationships/image" Target="../media/image19.png"/><Relationship Id="rId3" Type="http://schemas.openxmlformats.org/officeDocument/2006/relationships/slide" Target="slide27.xml"/><Relationship Id="rId21" Type="http://schemas.openxmlformats.org/officeDocument/2006/relationships/image" Target="../media/image22.png"/><Relationship Id="rId7" Type="http://schemas.openxmlformats.org/officeDocument/2006/relationships/image" Target="../media/image12.png"/><Relationship Id="rId12" Type="http://schemas.openxmlformats.org/officeDocument/2006/relationships/slide" Target="slide22.xml"/><Relationship Id="rId17" Type="http://schemas.openxmlformats.org/officeDocument/2006/relationships/slide" Target="slide19.xml"/><Relationship Id="rId25" Type="http://schemas.openxmlformats.org/officeDocument/2006/relationships/slide" Target="slide62.xml"/><Relationship Id="rId2" Type="http://schemas.openxmlformats.org/officeDocument/2006/relationships/image" Target="../media/image8.png"/><Relationship Id="rId16" Type="http://schemas.openxmlformats.org/officeDocument/2006/relationships/slide" Target="slide26.xml"/><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microsoft.com/office/2007/relationships/hdphoto" Target="../media/hdphoto1.wdp"/><Relationship Id="rId5" Type="http://schemas.openxmlformats.org/officeDocument/2006/relationships/image" Target="../media/image10.png"/><Relationship Id="rId15" Type="http://schemas.openxmlformats.org/officeDocument/2006/relationships/slide" Target="slide18.xml"/><Relationship Id="rId23" Type="http://schemas.openxmlformats.org/officeDocument/2006/relationships/image" Target="../media/image18.png"/><Relationship Id="rId10" Type="http://schemas.openxmlformats.org/officeDocument/2006/relationships/image" Target="../media/image15.png"/><Relationship Id="rId19" Type="http://schemas.openxmlformats.org/officeDocument/2006/relationships/slide" Target="slide21.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23.xml"/><Relationship Id="rId22" Type="http://schemas.openxmlformats.org/officeDocument/2006/relationships/slide" Target="slide61.xml"/><Relationship Id="rId27" Type="http://schemas.microsoft.com/office/2007/relationships/hdphoto" Target="../media/hdphoto2.wdp"/></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17.xml"/><Relationship Id="rId18" Type="http://schemas.openxmlformats.org/officeDocument/2006/relationships/slide" Target="slide27.xml"/><Relationship Id="rId26" Type="http://schemas.openxmlformats.org/officeDocument/2006/relationships/image" Target="../media/image19.png"/><Relationship Id="rId3" Type="http://schemas.openxmlformats.org/officeDocument/2006/relationships/slide" Target="slide28.xml"/><Relationship Id="rId21" Type="http://schemas.openxmlformats.org/officeDocument/2006/relationships/image" Target="../media/image22.png"/><Relationship Id="rId7" Type="http://schemas.openxmlformats.org/officeDocument/2006/relationships/image" Target="../media/image12.png"/><Relationship Id="rId12" Type="http://schemas.openxmlformats.org/officeDocument/2006/relationships/slide" Target="slide22.xml"/><Relationship Id="rId17" Type="http://schemas.openxmlformats.org/officeDocument/2006/relationships/slide" Target="slide19.xml"/><Relationship Id="rId25" Type="http://schemas.openxmlformats.org/officeDocument/2006/relationships/slide" Target="slide63.xml"/><Relationship Id="rId2" Type="http://schemas.openxmlformats.org/officeDocument/2006/relationships/image" Target="../media/image8.png"/><Relationship Id="rId16" Type="http://schemas.openxmlformats.org/officeDocument/2006/relationships/slide" Target="slide26.xml"/><Relationship Id="rId20" Type="http://schemas.openxmlformats.org/officeDocument/2006/relationships/slide" Target="slide12.xml"/><Relationship Id="rId29" Type="http://schemas.openxmlformats.org/officeDocument/2006/relationships/slide" Target="slide6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microsoft.com/office/2007/relationships/hdphoto" Target="../media/hdphoto1.wdp"/><Relationship Id="rId5" Type="http://schemas.openxmlformats.org/officeDocument/2006/relationships/image" Target="../media/image10.png"/><Relationship Id="rId15" Type="http://schemas.openxmlformats.org/officeDocument/2006/relationships/slide" Target="slide18.xml"/><Relationship Id="rId23" Type="http://schemas.openxmlformats.org/officeDocument/2006/relationships/image" Target="../media/image18.png"/><Relationship Id="rId28" Type="http://schemas.openxmlformats.org/officeDocument/2006/relationships/slide" Target="slide65.xml"/><Relationship Id="rId10" Type="http://schemas.openxmlformats.org/officeDocument/2006/relationships/image" Target="../media/image15.png"/><Relationship Id="rId19" Type="http://schemas.openxmlformats.org/officeDocument/2006/relationships/slide" Target="slide20.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23.xml"/><Relationship Id="rId22" Type="http://schemas.openxmlformats.org/officeDocument/2006/relationships/slide" Target="slide61.xml"/><Relationship Id="rId27"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61.xml"/><Relationship Id="rId1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19.png"/><Relationship Id="rId2" Type="http://schemas.openxmlformats.org/officeDocument/2006/relationships/image" Target="../media/image8.png"/><Relationship Id="rId16" Type="http://schemas.openxmlformats.org/officeDocument/2006/relationships/slide" Target="slide6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5" Type="http://schemas.openxmlformats.org/officeDocument/2006/relationships/image" Target="../media/image11.png"/><Relationship Id="rId15" Type="http://schemas.microsoft.com/office/2007/relationships/hdphoto" Target="../media/hdphoto1.wdp"/><Relationship Id="rId10" Type="http://schemas.openxmlformats.org/officeDocument/2006/relationships/image" Target="../media/image16.png"/><Relationship Id="rId19" Type="http://schemas.openxmlformats.org/officeDocument/2006/relationships/slide" Target="slide65.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12.xml"/><Relationship Id="rId18" Type="http://schemas.openxmlformats.org/officeDocument/2006/relationships/slide" Target="slide62.xml"/><Relationship Id="rId3" Type="http://schemas.openxmlformats.org/officeDocument/2006/relationships/slide" Target="slide24.xml"/><Relationship Id="rId21" Type="http://schemas.openxmlformats.org/officeDocument/2006/relationships/slide" Target="slide64.xml"/><Relationship Id="rId7" Type="http://schemas.openxmlformats.org/officeDocument/2006/relationships/image" Target="../media/image12.png"/><Relationship Id="rId12" Type="http://schemas.openxmlformats.org/officeDocument/2006/relationships/slide" Target="slide25.xml"/><Relationship Id="rId17" Type="http://schemas.microsoft.com/office/2007/relationships/hdphoto" Target="../media/hdphoto1.wdp"/><Relationship Id="rId2" Type="http://schemas.openxmlformats.org/officeDocument/2006/relationships/image" Target="../media/image8.png"/><Relationship Id="rId16" Type="http://schemas.openxmlformats.org/officeDocument/2006/relationships/image" Target="../media/image18.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slide" Target="slide61.xml"/><Relationship Id="rId10" Type="http://schemas.openxmlformats.org/officeDocument/2006/relationships/image" Target="../media/image15.png"/><Relationship Id="rId19"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2.png"/><Relationship Id="rId18" Type="http://schemas.openxmlformats.org/officeDocument/2006/relationships/image" Target="../media/image19.png"/><Relationship Id="rId3" Type="http://schemas.openxmlformats.org/officeDocument/2006/relationships/slide" Target="slide25.xml"/><Relationship Id="rId7" Type="http://schemas.openxmlformats.org/officeDocument/2006/relationships/image" Target="../media/image12.png"/><Relationship Id="rId12" Type="http://schemas.openxmlformats.org/officeDocument/2006/relationships/slide" Target="slide12.xml"/><Relationship Id="rId17" Type="http://schemas.openxmlformats.org/officeDocument/2006/relationships/slide" Target="slide62.xml"/><Relationship Id="rId2" Type="http://schemas.openxmlformats.org/officeDocument/2006/relationships/image" Target="../media/image8.png"/><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8.png"/><Relationship Id="rId10" Type="http://schemas.openxmlformats.org/officeDocument/2006/relationships/image" Target="../media/image15.png"/><Relationship Id="rId19"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61.xm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2.png"/><Relationship Id="rId18"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slide" Target="slide12.xml"/><Relationship Id="rId17" Type="http://schemas.openxmlformats.org/officeDocument/2006/relationships/slide" Target="slide64.xml"/><Relationship Id="rId2" Type="http://schemas.openxmlformats.org/officeDocument/2006/relationships/image" Target="../media/image8.png"/><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24.xml"/><Relationship Id="rId5" Type="http://schemas.openxmlformats.org/officeDocument/2006/relationships/image" Target="../media/image11.png"/><Relationship Id="rId15" Type="http://schemas.openxmlformats.org/officeDocument/2006/relationships/image" Target="../media/image18.png"/><Relationship Id="rId10" Type="http://schemas.openxmlformats.org/officeDocument/2006/relationships/image" Target="../media/image16.png"/><Relationship Id="rId19" Type="http://schemas.microsoft.com/office/2007/relationships/hdphoto" Target="../media/hdphoto2.wdp"/><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61.xml"/></Relationships>
</file>

<file path=ppt/slides/_rels/slide2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61.xml"/><Relationship Id="rId1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19.png"/><Relationship Id="rId2" Type="http://schemas.openxmlformats.org/officeDocument/2006/relationships/image" Target="../media/image8.png"/><Relationship Id="rId16" Type="http://schemas.openxmlformats.org/officeDocument/2006/relationships/slide" Target="slide6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5" Type="http://schemas.openxmlformats.org/officeDocument/2006/relationships/image" Target="../media/image11.png"/><Relationship Id="rId1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61.xml"/><Relationship Id="rId1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19.png"/><Relationship Id="rId2" Type="http://schemas.openxmlformats.org/officeDocument/2006/relationships/image" Target="../media/image8.png"/><Relationship Id="rId16" Type="http://schemas.openxmlformats.org/officeDocument/2006/relationships/slide" Target="slide6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5" Type="http://schemas.openxmlformats.org/officeDocument/2006/relationships/image" Target="../media/image11.png"/><Relationship Id="rId1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61.xml"/><Relationship Id="rId1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19.png"/><Relationship Id="rId2" Type="http://schemas.openxmlformats.org/officeDocument/2006/relationships/image" Target="../media/image8.png"/><Relationship Id="rId16" Type="http://schemas.openxmlformats.org/officeDocument/2006/relationships/slide" Target="slide63.xml"/><Relationship Id="rId20" Type="http://schemas.openxmlformats.org/officeDocument/2006/relationships/slide" Target="slide64.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5" Type="http://schemas.openxmlformats.org/officeDocument/2006/relationships/image" Target="../media/image11.png"/><Relationship Id="rId15" Type="http://schemas.microsoft.com/office/2007/relationships/hdphoto" Target="../media/hdphoto1.wdp"/><Relationship Id="rId10" Type="http://schemas.openxmlformats.org/officeDocument/2006/relationships/image" Target="../media/image16.png"/><Relationship Id="rId19" Type="http://schemas.openxmlformats.org/officeDocument/2006/relationships/slide" Target="slide65.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33.xml"/><Relationship Id="rId18" Type="http://schemas.openxmlformats.org/officeDocument/2006/relationships/slide" Target="slide39.xml"/><Relationship Id="rId26" Type="http://schemas.microsoft.com/office/2007/relationships/hdphoto" Target="../media/hdphoto1.wdp"/><Relationship Id="rId3" Type="http://schemas.openxmlformats.org/officeDocument/2006/relationships/image" Target="../media/image20.png"/><Relationship Id="rId21" Type="http://schemas.openxmlformats.org/officeDocument/2006/relationships/image" Target="../media/image22.png"/><Relationship Id="rId7" Type="http://schemas.openxmlformats.org/officeDocument/2006/relationships/image" Target="../media/image12.png"/><Relationship Id="rId12" Type="http://schemas.openxmlformats.org/officeDocument/2006/relationships/slide" Target="slide42.xml"/><Relationship Id="rId17" Type="http://schemas.openxmlformats.org/officeDocument/2006/relationships/slide" Target="slide31.xml"/><Relationship Id="rId25"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slide" Target="slide36.xml"/><Relationship Id="rId20" Type="http://schemas.openxmlformats.org/officeDocument/2006/relationships/slide" Target="slide12.xml"/><Relationship Id="rId29"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slide" Target="slide61.xml"/><Relationship Id="rId5" Type="http://schemas.openxmlformats.org/officeDocument/2006/relationships/image" Target="../media/image10.png"/><Relationship Id="rId15" Type="http://schemas.openxmlformats.org/officeDocument/2006/relationships/slide" Target="slide34.xml"/><Relationship Id="rId23" Type="http://schemas.openxmlformats.org/officeDocument/2006/relationships/slide" Target="slide30.xml"/><Relationship Id="rId28" Type="http://schemas.openxmlformats.org/officeDocument/2006/relationships/image" Target="../media/image19.png"/><Relationship Id="rId10" Type="http://schemas.openxmlformats.org/officeDocument/2006/relationships/image" Target="../media/image15.png"/><Relationship Id="rId19" Type="http://schemas.openxmlformats.org/officeDocument/2006/relationships/slide" Target="slide32.xml"/><Relationship Id="rId31" Type="http://schemas.openxmlformats.org/officeDocument/2006/relationships/slide" Target="slide66.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43.xml"/><Relationship Id="rId22" Type="http://schemas.openxmlformats.org/officeDocument/2006/relationships/slide" Target="slide35.xml"/><Relationship Id="rId27" Type="http://schemas.openxmlformats.org/officeDocument/2006/relationships/slide" Target="slide68.xml"/><Relationship Id="rId30" Type="http://schemas.openxmlformats.org/officeDocument/2006/relationships/slide" Target="slide6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42.xml"/><Relationship Id="rId18" Type="http://schemas.openxmlformats.org/officeDocument/2006/relationships/slide" Target="slide31.xml"/><Relationship Id="rId26" Type="http://schemas.openxmlformats.org/officeDocument/2006/relationships/slide" Target="slide67.xml"/><Relationship Id="rId3" Type="http://schemas.openxmlformats.org/officeDocument/2006/relationships/image" Target="../media/image9.png"/><Relationship Id="rId21" Type="http://schemas.openxmlformats.org/officeDocument/2006/relationships/slide" Target="slide35.xml"/><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slide" Target="slide36.xml"/><Relationship Id="rId25" Type="http://schemas.microsoft.com/office/2007/relationships/hdphoto" Target="../media/hdphoto1.wdp"/><Relationship Id="rId2" Type="http://schemas.openxmlformats.org/officeDocument/2006/relationships/image" Target="../media/image20.png"/><Relationship Id="rId16" Type="http://schemas.openxmlformats.org/officeDocument/2006/relationships/slide" Target="slide34.xml"/><Relationship Id="rId20"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24" Type="http://schemas.openxmlformats.org/officeDocument/2006/relationships/image" Target="../media/image18.png"/><Relationship Id="rId5" Type="http://schemas.openxmlformats.org/officeDocument/2006/relationships/image" Target="../media/image11.png"/><Relationship Id="rId15" Type="http://schemas.openxmlformats.org/officeDocument/2006/relationships/slide" Target="slide43.xml"/><Relationship Id="rId23" Type="http://schemas.openxmlformats.org/officeDocument/2006/relationships/slide" Target="slide61.xml"/><Relationship Id="rId28" Type="http://schemas.microsoft.com/office/2007/relationships/hdphoto" Target="../media/hdphoto2.wdp"/><Relationship Id="rId10" Type="http://schemas.openxmlformats.org/officeDocument/2006/relationships/image" Target="../media/image16.png"/><Relationship Id="rId19" Type="http://schemas.openxmlformats.org/officeDocument/2006/relationships/slide" Target="slide39.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33.xml"/><Relationship Id="rId22" Type="http://schemas.openxmlformats.org/officeDocument/2006/relationships/slide" Target="slide30.xml"/><Relationship Id="rId27" Type="http://schemas.openxmlformats.org/officeDocument/2006/relationships/image" Target="../media/image19.png"/></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42.xml"/><Relationship Id="rId18" Type="http://schemas.openxmlformats.org/officeDocument/2006/relationships/slide" Target="slide31.xml"/><Relationship Id="rId26" Type="http://schemas.openxmlformats.org/officeDocument/2006/relationships/slide" Target="slide67.xml"/><Relationship Id="rId3" Type="http://schemas.openxmlformats.org/officeDocument/2006/relationships/image" Target="../media/image9.png"/><Relationship Id="rId21" Type="http://schemas.openxmlformats.org/officeDocument/2006/relationships/slide" Target="slide35.xml"/><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slide" Target="slide36.xml"/><Relationship Id="rId25" Type="http://schemas.microsoft.com/office/2007/relationships/hdphoto" Target="../media/hdphoto1.wdp"/><Relationship Id="rId2" Type="http://schemas.openxmlformats.org/officeDocument/2006/relationships/image" Target="../media/image20.png"/><Relationship Id="rId16" Type="http://schemas.openxmlformats.org/officeDocument/2006/relationships/slide" Target="slide34.xml"/><Relationship Id="rId20" Type="http://schemas.openxmlformats.org/officeDocument/2006/relationships/slide" Target="slide32.xml"/><Relationship Id="rId29" Type="http://schemas.openxmlformats.org/officeDocument/2006/relationships/slide" Target="slide6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24" Type="http://schemas.openxmlformats.org/officeDocument/2006/relationships/image" Target="../media/image18.png"/><Relationship Id="rId5" Type="http://schemas.openxmlformats.org/officeDocument/2006/relationships/image" Target="../media/image11.png"/><Relationship Id="rId15" Type="http://schemas.openxmlformats.org/officeDocument/2006/relationships/slide" Target="slide43.xml"/><Relationship Id="rId23" Type="http://schemas.openxmlformats.org/officeDocument/2006/relationships/slide" Target="slide61.xml"/><Relationship Id="rId28" Type="http://schemas.microsoft.com/office/2007/relationships/hdphoto" Target="../media/hdphoto2.wdp"/><Relationship Id="rId10" Type="http://schemas.openxmlformats.org/officeDocument/2006/relationships/image" Target="../media/image16.png"/><Relationship Id="rId19" Type="http://schemas.openxmlformats.org/officeDocument/2006/relationships/slide" Target="slide39.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33.xml"/><Relationship Id="rId22" Type="http://schemas.openxmlformats.org/officeDocument/2006/relationships/slide" Target="slide30.xml"/><Relationship Id="rId27"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42.xml"/><Relationship Id="rId18" Type="http://schemas.openxmlformats.org/officeDocument/2006/relationships/slide" Target="slide31.xml"/><Relationship Id="rId26" Type="http://schemas.openxmlformats.org/officeDocument/2006/relationships/slide" Target="slide68.xml"/><Relationship Id="rId3" Type="http://schemas.openxmlformats.org/officeDocument/2006/relationships/image" Target="../media/image9.png"/><Relationship Id="rId21" Type="http://schemas.openxmlformats.org/officeDocument/2006/relationships/slide" Target="slide35.xml"/><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slide" Target="slide36.xml"/><Relationship Id="rId25" Type="http://schemas.microsoft.com/office/2007/relationships/hdphoto" Target="../media/hdphoto1.wdp"/><Relationship Id="rId2" Type="http://schemas.openxmlformats.org/officeDocument/2006/relationships/image" Target="../media/image20.png"/><Relationship Id="rId16" Type="http://schemas.openxmlformats.org/officeDocument/2006/relationships/slide" Target="slide34.xml"/><Relationship Id="rId20" Type="http://schemas.openxmlformats.org/officeDocument/2006/relationships/slide" Target="slide32.xml"/><Relationship Id="rId29" Type="http://schemas.openxmlformats.org/officeDocument/2006/relationships/slide" Target="slide6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24" Type="http://schemas.openxmlformats.org/officeDocument/2006/relationships/image" Target="../media/image18.png"/><Relationship Id="rId5" Type="http://schemas.openxmlformats.org/officeDocument/2006/relationships/image" Target="../media/image11.png"/><Relationship Id="rId15" Type="http://schemas.openxmlformats.org/officeDocument/2006/relationships/slide" Target="slide43.xml"/><Relationship Id="rId23" Type="http://schemas.openxmlformats.org/officeDocument/2006/relationships/slide" Target="slide61.xml"/><Relationship Id="rId28" Type="http://schemas.microsoft.com/office/2007/relationships/hdphoto" Target="../media/hdphoto2.wdp"/><Relationship Id="rId10" Type="http://schemas.openxmlformats.org/officeDocument/2006/relationships/image" Target="../media/image16.png"/><Relationship Id="rId19" Type="http://schemas.openxmlformats.org/officeDocument/2006/relationships/slide" Target="slide39.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33.xml"/><Relationship Id="rId22" Type="http://schemas.openxmlformats.org/officeDocument/2006/relationships/slide" Target="slide30.xml"/><Relationship Id="rId27"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42.xml"/><Relationship Id="rId18" Type="http://schemas.openxmlformats.org/officeDocument/2006/relationships/slide" Target="slide31.xml"/><Relationship Id="rId26" Type="http://schemas.openxmlformats.org/officeDocument/2006/relationships/slide" Target="slide67.xml"/><Relationship Id="rId3" Type="http://schemas.openxmlformats.org/officeDocument/2006/relationships/image" Target="../media/image9.png"/><Relationship Id="rId21" Type="http://schemas.openxmlformats.org/officeDocument/2006/relationships/slide" Target="slide35.xml"/><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slide" Target="slide36.xml"/><Relationship Id="rId25" Type="http://schemas.microsoft.com/office/2007/relationships/hdphoto" Target="../media/hdphoto1.wdp"/><Relationship Id="rId2" Type="http://schemas.openxmlformats.org/officeDocument/2006/relationships/image" Target="../media/image20.png"/><Relationship Id="rId16" Type="http://schemas.openxmlformats.org/officeDocument/2006/relationships/slide" Target="slide34.xml"/><Relationship Id="rId20"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24" Type="http://schemas.openxmlformats.org/officeDocument/2006/relationships/image" Target="../media/image18.png"/><Relationship Id="rId5" Type="http://schemas.openxmlformats.org/officeDocument/2006/relationships/image" Target="../media/image11.png"/><Relationship Id="rId15" Type="http://schemas.openxmlformats.org/officeDocument/2006/relationships/slide" Target="slide43.xml"/><Relationship Id="rId23" Type="http://schemas.openxmlformats.org/officeDocument/2006/relationships/slide" Target="slide61.xml"/><Relationship Id="rId28" Type="http://schemas.microsoft.com/office/2007/relationships/hdphoto" Target="../media/hdphoto2.wdp"/><Relationship Id="rId10" Type="http://schemas.openxmlformats.org/officeDocument/2006/relationships/image" Target="../media/image16.png"/><Relationship Id="rId19" Type="http://schemas.openxmlformats.org/officeDocument/2006/relationships/slide" Target="slide39.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33.xml"/><Relationship Id="rId22" Type="http://schemas.openxmlformats.org/officeDocument/2006/relationships/slide" Target="slide30.xml"/><Relationship Id="rId27"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42.xml"/><Relationship Id="rId18" Type="http://schemas.openxmlformats.org/officeDocument/2006/relationships/slide" Target="slide31.xml"/><Relationship Id="rId26" Type="http://schemas.openxmlformats.org/officeDocument/2006/relationships/slide" Target="slide68.xml"/><Relationship Id="rId3" Type="http://schemas.openxmlformats.org/officeDocument/2006/relationships/image" Target="../media/image9.png"/><Relationship Id="rId21" Type="http://schemas.openxmlformats.org/officeDocument/2006/relationships/slide" Target="slide35.xml"/><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slide" Target="slide36.xml"/><Relationship Id="rId25" Type="http://schemas.microsoft.com/office/2007/relationships/hdphoto" Target="../media/hdphoto1.wdp"/><Relationship Id="rId2" Type="http://schemas.openxmlformats.org/officeDocument/2006/relationships/image" Target="../media/image20.png"/><Relationship Id="rId16" Type="http://schemas.openxmlformats.org/officeDocument/2006/relationships/slide" Target="slide34.xml"/><Relationship Id="rId20" Type="http://schemas.openxmlformats.org/officeDocument/2006/relationships/slide" Target="slide32.xml"/><Relationship Id="rId29" Type="http://schemas.openxmlformats.org/officeDocument/2006/relationships/slide" Target="slide6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24" Type="http://schemas.openxmlformats.org/officeDocument/2006/relationships/image" Target="../media/image18.png"/><Relationship Id="rId5" Type="http://schemas.openxmlformats.org/officeDocument/2006/relationships/image" Target="../media/image11.png"/><Relationship Id="rId15" Type="http://schemas.openxmlformats.org/officeDocument/2006/relationships/slide" Target="slide43.xml"/><Relationship Id="rId23" Type="http://schemas.openxmlformats.org/officeDocument/2006/relationships/slide" Target="slide61.xml"/><Relationship Id="rId28" Type="http://schemas.microsoft.com/office/2007/relationships/hdphoto" Target="../media/hdphoto2.wdp"/><Relationship Id="rId10" Type="http://schemas.openxmlformats.org/officeDocument/2006/relationships/image" Target="../media/image16.png"/><Relationship Id="rId19" Type="http://schemas.openxmlformats.org/officeDocument/2006/relationships/slide" Target="slide39.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33.xml"/><Relationship Id="rId22" Type="http://schemas.openxmlformats.org/officeDocument/2006/relationships/slide" Target="slide30.xml"/><Relationship Id="rId27" Type="http://schemas.openxmlformats.org/officeDocument/2006/relationships/image" Target="../media/image19.png"/></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61.xml"/><Relationship Id="rId1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19.png"/><Relationship Id="rId2" Type="http://schemas.openxmlformats.org/officeDocument/2006/relationships/image" Target="../media/image20.png"/><Relationship Id="rId16" Type="http://schemas.openxmlformats.org/officeDocument/2006/relationships/slide" Target="slide6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5" Type="http://schemas.openxmlformats.org/officeDocument/2006/relationships/image" Target="../media/image11.png"/><Relationship Id="rId1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8.png"/></Relationships>
</file>

<file path=ppt/slides/_rels/slide3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12.xml"/><Relationship Id="rId18" Type="http://schemas.openxmlformats.org/officeDocument/2006/relationships/slide" Target="slide67.xml"/><Relationship Id="rId3" Type="http://schemas.openxmlformats.org/officeDocument/2006/relationships/slide" Target="slide37.xml"/><Relationship Id="rId21" Type="http://schemas.openxmlformats.org/officeDocument/2006/relationships/slide" Target="slide66.xml"/><Relationship Id="rId7" Type="http://schemas.openxmlformats.org/officeDocument/2006/relationships/image" Target="../media/image11.png"/><Relationship Id="rId12" Type="http://schemas.openxmlformats.org/officeDocument/2006/relationships/image" Target="../media/image16.png"/><Relationship Id="rId17" Type="http://schemas.microsoft.com/office/2007/relationships/hdphoto" Target="../media/hdphoto1.wdp"/><Relationship Id="rId2" Type="http://schemas.openxmlformats.org/officeDocument/2006/relationships/image" Target="../media/image20.png"/><Relationship Id="rId16" Type="http://schemas.openxmlformats.org/officeDocument/2006/relationships/image" Target="../media/image18.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slide" Target="slide61.xml"/><Relationship Id="rId10" Type="http://schemas.openxmlformats.org/officeDocument/2006/relationships/image" Target="../media/image14.png"/><Relationship Id="rId19" Type="http://schemas.openxmlformats.org/officeDocument/2006/relationships/image" Target="../media/image19.png"/><Relationship Id="rId4" Type="http://schemas.openxmlformats.org/officeDocument/2006/relationships/slide" Target="slide38.xml"/><Relationship Id="rId9" Type="http://schemas.openxmlformats.org/officeDocument/2006/relationships/image" Target="../media/image13.png"/><Relationship Id="rId14"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12.xml"/><Relationship Id="rId18" Type="http://schemas.openxmlformats.org/officeDocument/2006/relationships/slide" Target="slide67.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slide" Target="slide38.xml"/><Relationship Id="rId17" Type="http://schemas.microsoft.com/office/2007/relationships/hdphoto" Target="../media/hdphoto1.wdp"/><Relationship Id="rId2" Type="http://schemas.openxmlformats.org/officeDocument/2006/relationships/image" Target="../media/image20.png"/><Relationship Id="rId16" Type="http://schemas.openxmlformats.org/officeDocument/2006/relationships/image" Target="../media/image18.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37.xml"/><Relationship Id="rId5" Type="http://schemas.openxmlformats.org/officeDocument/2006/relationships/image" Target="../media/image11.png"/><Relationship Id="rId15" Type="http://schemas.openxmlformats.org/officeDocument/2006/relationships/slide" Target="slide61.xml"/><Relationship Id="rId10" Type="http://schemas.openxmlformats.org/officeDocument/2006/relationships/image" Target="../media/image16.png"/><Relationship Id="rId19"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12.xml"/><Relationship Id="rId18" Type="http://schemas.openxmlformats.org/officeDocument/2006/relationships/slide" Target="slide66.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slide" Target="slide38.xml"/><Relationship Id="rId17" Type="http://schemas.microsoft.com/office/2007/relationships/hdphoto" Target="../media/hdphoto1.wdp"/><Relationship Id="rId2" Type="http://schemas.openxmlformats.org/officeDocument/2006/relationships/image" Target="../media/image20.png"/><Relationship Id="rId16" Type="http://schemas.openxmlformats.org/officeDocument/2006/relationships/image" Target="../media/image18.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37.xml"/><Relationship Id="rId5" Type="http://schemas.openxmlformats.org/officeDocument/2006/relationships/image" Target="../media/image11.png"/><Relationship Id="rId15" Type="http://schemas.openxmlformats.org/officeDocument/2006/relationships/slide" Target="slide61.xml"/><Relationship Id="rId10" Type="http://schemas.openxmlformats.org/officeDocument/2006/relationships/image" Target="../media/image16.png"/><Relationship Id="rId19"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2.png"/></Relationships>
</file>

<file path=ppt/slides/_rels/slide3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12.xml"/><Relationship Id="rId18" Type="http://schemas.openxmlformats.org/officeDocument/2006/relationships/slide" Target="slide68.xml"/><Relationship Id="rId3" Type="http://schemas.openxmlformats.org/officeDocument/2006/relationships/slide" Target="slide40.xml"/><Relationship Id="rId21" Type="http://schemas.openxmlformats.org/officeDocument/2006/relationships/slide" Target="slide67.xml"/><Relationship Id="rId7" Type="http://schemas.openxmlformats.org/officeDocument/2006/relationships/image" Target="../media/image11.png"/><Relationship Id="rId12" Type="http://schemas.openxmlformats.org/officeDocument/2006/relationships/image" Target="../media/image16.png"/><Relationship Id="rId17" Type="http://schemas.microsoft.com/office/2007/relationships/hdphoto" Target="../media/hdphoto1.wdp"/><Relationship Id="rId2" Type="http://schemas.openxmlformats.org/officeDocument/2006/relationships/image" Target="../media/image20.png"/><Relationship Id="rId16" Type="http://schemas.openxmlformats.org/officeDocument/2006/relationships/image" Target="../media/image18.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slide" Target="slide61.xml"/><Relationship Id="rId10" Type="http://schemas.openxmlformats.org/officeDocument/2006/relationships/image" Target="../media/image14.png"/><Relationship Id="rId19" Type="http://schemas.openxmlformats.org/officeDocument/2006/relationships/image" Target="../media/image19.png"/><Relationship Id="rId4" Type="http://schemas.openxmlformats.org/officeDocument/2006/relationships/slide" Target="slide41.xml"/><Relationship Id="rId9" Type="http://schemas.openxmlformats.org/officeDocument/2006/relationships/image" Target="../media/image13.pn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40.xml"/><Relationship Id="rId18" Type="http://schemas.openxmlformats.org/officeDocument/2006/relationships/slide" Target="slide67.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2.png"/><Relationship Id="rId17" Type="http://schemas.microsoft.com/office/2007/relationships/hdphoto" Target="../media/hdphoto1.wdp"/><Relationship Id="rId2" Type="http://schemas.openxmlformats.org/officeDocument/2006/relationships/image" Target="../media/image20.png"/><Relationship Id="rId16" Type="http://schemas.openxmlformats.org/officeDocument/2006/relationships/image" Target="../media/image18.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5" Type="http://schemas.openxmlformats.org/officeDocument/2006/relationships/image" Target="../media/image11.png"/><Relationship Id="rId15" Type="http://schemas.openxmlformats.org/officeDocument/2006/relationships/slide" Target="slide61.xml"/><Relationship Id="rId10" Type="http://schemas.openxmlformats.org/officeDocument/2006/relationships/image" Target="../media/image16.png"/><Relationship Id="rId19"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41.xml"/></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40.xml"/><Relationship Id="rId18" Type="http://schemas.openxmlformats.org/officeDocument/2006/relationships/slide" Target="slide68.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2.png"/><Relationship Id="rId17" Type="http://schemas.microsoft.com/office/2007/relationships/hdphoto" Target="../media/hdphoto1.wdp"/><Relationship Id="rId2" Type="http://schemas.openxmlformats.org/officeDocument/2006/relationships/image" Target="../media/image20.png"/><Relationship Id="rId16" Type="http://schemas.openxmlformats.org/officeDocument/2006/relationships/image" Target="../media/image18.png"/><Relationship Id="rId20"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5" Type="http://schemas.openxmlformats.org/officeDocument/2006/relationships/image" Target="../media/image11.png"/><Relationship Id="rId15" Type="http://schemas.openxmlformats.org/officeDocument/2006/relationships/slide" Target="slide61.xml"/><Relationship Id="rId10" Type="http://schemas.openxmlformats.org/officeDocument/2006/relationships/image" Target="../media/image16.png"/><Relationship Id="rId19"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41.xml"/></Relationships>
</file>

<file path=ppt/slides/_rels/slide4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61.xml"/><Relationship Id="rId1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19.png"/><Relationship Id="rId2" Type="http://schemas.openxmlformats.org/officeDocument/2006/relationships/image" Target="../media/image20.png"/><Relationship Id="rId16" Type="http://schemas.openxmlformats.org/officeDocument/2006/relationships/slide" Target="slide6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5" Type="http://schemas.openxmlformats.org/officeDocument/2006/relationships/image" Target="../media/image11.png"/><Relationship Id="rId1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8.png"/></Relationships>
</file>

<file path=ppt/slides/_rels/slide4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61.xml"/><Relationship Id="rId1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19.png"/><Relationship Id="rId2" Type="http://schemas.openxmlformats.org/officeDocument/2006/relationships/image" Target="../media/image20.png"/><Relationship Id="rId16" Type="http://schemas.openxmlformats.org/officeDocument/2006/relationships/slide" Target="slide68.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12.xml"/><Relationship Id="rId5" Type="http://schemas.openxmlformats.org/officeDocument/2006/relationships/image" Target="../media/image11.png"/><Relationship Id="rId15" Type="http://schemas.microsoft.com/office/2007/relationships/hdphoto" Target="../media/hdphoto1.wdp"/><Relationship Id="rId10" Type="http://schemas.openxmlformats.org/officeDocument/2006/relationships/image" Target="../media/image16.png"/><Relationship Id="rId19" Type="http://schemas.openxmlformats.org/officeDocument/2006/relationships/slide" Target="slide66.xml"/><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8.png"/></Relationships>
</file>

<file path=ppt/slides/_rels/slide44.xml.rels><?xml version="1.0" encoding="UTF-8" standalone="yes"?>
<Relationships xmlns="http://schemas.openxmlformats.org/package/2006/relationships"><Relationship Id="rId13" Type="http://schemas.openxmlformats.org/officeDocument/2006/relationships/slide" Target="slide48.xml"/><Relationship Id="rId18" Type="http://schemas.openxmlformats.org/officeDocument/2006/relationships/slide" Target="slide53.xml"/><Relationship Id="rId26" Type="http://schemas.microsoft.com/office/2007/relationships/hdphoto" Target="../media/hdphoto1.wdp"/><Relationship Id="rId3" Type="http://schemas.openxmlformats.org/officeDocument/2006/relationships/image" Target="../media/image21.png"/><Relationship Id="rId21" Type="http://schemas.openxmlformats.org/officeDocument/2006/relationships/slide" Target="slide47.xml"/><Relationship Id="rId7" Type="http://schemas.openxmlformats.org/officeDocument/2006/relationships/image" Target="../media/image12.png"/><Relationship Id="rId12" Type="http://schemas.openxmlformats.org/officeDocument/2006/relationships/slide" Target="slide59.xml"/><Relationship Id="rId17" Type="http://schemas.openxmlformats.org/officeDocument/2006/relationships/slide" Target="slide45.xml"/><Relationship Id="rId25" Type="http://schemas.openxmlformats.org/officeDocument/2006/relationships/image" Target="../media/image18.png"/><Relationship Id="rId33" Type="http://schemas.openxmlformats.org/officeDocument/2006/relationships/slide" Target="slide73.xml"/><Relationship Id="rId2" Type="http://schemas.openxmlformats.org/officeDocument/2006/relationships/notesSlide" Target="../notesSlides/notesSlide6.xml"/><Relationship Id="rId16" Type="http://schemas.openxmlformats.org/officeDocument/2006/relationships/slide" Target="slide50.xml"/><Relationship Id="rId20" Type="http://schemas.openxmlformats.org/officeDocument/2006/relationships/slide" Target="slide56.xml"/><Relationship Id="rId29"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slide" Target="slide61.xml"/><Relationship Id="rId32" Type="http://schemas.openxmlformats.org/officeDocument/2006/relationships/slide" Target="slide72.xml"/><Relationship Id="rId5" Type="http://schemas.openxmlformats.org/officeDocument/2006/relationships/image" Target="../media/image10.png"/><Relationship Id="rId15" Type="http://schemas.openxmlformats.org/officeDocument/2006/relationships/slide" Target="slide49.xml"/><Relationship Id="rId23" Type="http://schemas.openxmlformats.org/officeDocument/2006/relationships/image" Target="../media/image22.png"/><Relationship Id="rId28" Type="http://schemas.openxmlformats.org/officeDocument/2006/relationships/image" Target="../media/image19.png"/><Relationship Id="rId10" Type="http://schemas.openxmlformats.org/officeDocument/2006/relationships/image" Target="../media/image15.png"/><Relationship Id="rId19" Type="http://schemas.openxmlformats.org/officeDocument/2006/relationships/slide" Target="slide46.xml"/><Relationship Id="rId31" Type="http://schemas.openxmlformats.org/officeDocument/2006/relationships/slide" Target="slide69.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60.xml"/><Relationship Id="rId22" Type="http://schemas.openxmlformats.org/officeDocument/2006/relationships/slide" Target="slide12.xml"/><Relationship Id="rId27" Type="http://schemas.openxmlformats.org/officeDocument/2006/relationships/slide" Target="slide71.xml"/><Relationship Id="rId30" Type="http://schemas.openxmlformats.org/officeDocument/2006/relationships/slide" Target="slide70.xml"/><Relationship Id="rId8" Type="http://schemas.openxmlformats.org/officeDocument/2006/relationships/image" Target="../media/image13.png"/></Relationships>
</file>

<file path=ppt/slides/_rels/slide4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48.xml"/><Relationship Id="rId18" Type="http://schemas.openxmlformats.org/officeDocument/2006/relationships/slide" Target="slide53.xml"/><Relationship Id="rId26" Type="http://schemas.microsoft.com/office/2007/relationships/hdphoto" Target="../media/hdphoto1.wdp"/><Relationship Id="rId3" Type="http://schemas.openxmlformats.org/officeDocument/2006/relationships/image" Target="../media/image21.png"/><Relationship Id="rId21" Type="http://schemas.openxmlformats.org/officeDocument/2006/relationships/slide" Target="slide47.xml"/><Relationship Id="rId7" Type="http://schemas.openxmlformats.org/officeDocument/2006/relationships/image" Target="../media/image12.png"/><Relationship Id="rId12" Type="http://schemas.openxmlformats.org/officeDocument/2006/relationships/slide" Target="slide59.xml"/><Relationship Id="rId17" Type="http://schemas.openxmlformats.org/officeDocument/2006/relationships/slide" Target="slide45.xml"/><Relationship Id="rId25" Type="http://schemas.openxmlformats.org/officeDocument/2006/relationships/image" Target="../media/image18.png"/><Relationship Id="rId2" Type="http://schemas.openxmlformats.org/officeDocument/2006/relationships/notesSlide" Target="../notesSlides/notesSlide7.xml"/><Relationship Id="rId16" Type="http://schemas.openxmlformats.org/officeDocument/2006/relationships/slide" Target="slide50.xml"/><Relationship Id="rId20" Type="http://schemas.openxmlformats.org/officeDocument/2006/relationships/slide" Target="slide56.xml"/><Relationship Id="rId29"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slide" Target="slide61.xml"/><Relationship Id="rId5" Type="http://schemas.openxmlformats.org/officeDocument/2006/relationships/image" Target="../media/image10.png"/><Relationship Id="rId15" Type="http://schemas.openxmlformats.org/officeDocument/2006/relationships/slide" Target="slide49.xml"/><Relationship Id="rId23" Type="http://schemas.openxmlformats.org/officeDocument/2006/relationships/image" Target="../media/image22.png"/><Relationship Id="rId28" Type="http://schemas.openxmlformats.org/officeDocument/2006/relationships/image" Target="../media/image19.png"/><Relationship Id="rId10" Type="http://schemas.openxmlformats.org/officeDocument/2006/relationships/image" Target="../media/image15.png"/><Relationship Id="rId19" Type="http://schemas.openxmlformats.org/officeDocument/2006/relationships/slide" Target="slide46.xml"/><Relationship Id="rId31" Type="http://schemas.openxmlformats.org/officeDocument/2006/relationships/slide" Target="slide69.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60.xml"/><Relationship Id="rId22" Type="http://schemas.openxmlformats.org/officeDocument/2006/relationships/slide" Target="slide12.xml"/><Relationship Id="rId27" Type="http://schemas.openxmlformats.org/officeDocument/2006/relationships/slide" Target="slide72.xml"/><Relationship Id="rId30" Type="http://schemas.openxmlformats.org/officeDocument/2006/relationships/slide" Target="slide73.xml"/></Relationships>
</file>

<file path=ppt/slides/_rels/slide4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48.xml"/><Relationship Id="rId18" Type="http://schemas.openxmlformats.org/officeDocument/2006/relationships/slide" Target="slide53.xml"/><Relationship Id="rId26" Type="http://schemas.microsoft.com/office/2007/relationships/hdphoto" Target="../media/hdphoto1.wdp"/><Relationship Id="rId3" Type="http://schemas.openxmlformats.org/officeDocument/2006/relationships/image" Target="../media/image21.png"/><Relationship Id="rId21" Type="http://schemas.openxmlformats.org/officeDocument/2006/relationships/slide" Target="slide47.xml"/><Relationship Id="rId7" Type="http://schemas.openxmlformats.org/officeDocument/2006/relationships/image" Target="../media/image12.png"/><Relationship Id="rId12" Type="http://schemas.openxmlformats.org/officeDocument/2006/relationships/slide" Target="slide59.xml"/><Relationship Id="rId17" Type="http://schemas.openxmlformats.org/officeDocument/2006/relationships/slide" Target="slide45.xml"/><Relationship Id="rId25" Type="http://schemas.openxmlformats.org/officeDocument/2006/relationships/image" Target="../media/image18.png"/><Relationship Id="rId2" Type="http://schemas.openxmlformats.org/officeDocument/2006/relationships/notesSlide" Target="../notesSlides/notesSlide8.xml"/><Relationship Id="rId16" Type="http://schemas.openxmlformats.org/officeDocument/2006/relationships/slide" Target="slide50.xml"/><Relationship Id="rId20" Type="http://schemas.openxmlformats.org/officeDocument/2006/relationships/slide" Target="slide56.xml"/><Relationship Id="rId29"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slide" Target="slide61.xml"/><Relationship Id="rId5" Type="http://schemas.openxmlformats.org/officeDocument/2006/relationships/image" Target="../media/image10.png"/><Relationship Id="rId15" Type="http://schemas.openxmlformats.org/officeDocument/2006/relationships/slide" Target="slide49.xml"/><Relationship Id="rId23" Type="http://schemas.openxmlformats.org/officeDocument/2006/relationships/image" Target="../media/image22.png"/><Relationship Id="rId28" Type="http://schemas.openxmlformats.org/officeDocument/2006/relationships/image" Target="../media/image19.png"/><Relationship Id="rId10" Type="http://schemas.openxmlformats.org/officeDocument/2006/relationships/image" Target="../media/image15.png"/><Relationship Id="rId19" Type="http://schemas.openxmlformats.org/officeDocument/2006/relationships/slide" Target="slide46.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60.xml"/><Relationship Id="rId22" Type="http://schemas.openxmlformats.org/officeDocument/2006/relationships/slide" Target="slide12.xml"/><Relationship Id="rId27" Type="http://schemas.openxmlformats.org/officeDocument/2006/relationships/slide" Target="slide71.xml"/><Relationship Id="rId30" Type="http://schemas.openxmlformats.org/officeDocument/2006/relationships/slide" Target="slide70.xml"/></Relationships>
</file>

<file path=ppt/slides/_rels/slide4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48.xml"/><Relationship Id="rId18" Type="http://schemas.openxmlformats.org/officeDocument/2006/relationships/slide" Target="slide53.xml"/><Relationship Id="rId26" Type="http://schemas.microsoft.com/office/2007/relationships/hdphoto" Target="../media/hdphoto1.wdp"/><Relationship Id="rId3" Type="http://schemas.openxmlformats.org/officeDocument/2006/relationships/image" Target="../media/image21.png"/><Relationship Id="rId21" Type="http://schemas.openxmlformats.org/officeDocument/2006/relationships/slide" Target="slide47.xml"/><Relationship Id="rId7" Type="http://schemas.openxmlformats.org/officeDocument/2006/relationships/image" Target="../media/image12.png"/><Relationship Id="rId12" Type="http://schemas.openxmlformats.org/officeDocument/2006/relationships/slide" Target="slide59.xml"/><Relationship Id="rId17" Type="http://schemas.openxmlformats.org/officeDocument/2006/relationships/slide" Target="slide45.xml"/><Relationship Id="rId25" Type="http://schemas.openxmlformats.org/officeDocument/2006/relationships/image" Target="../media/image18.png"/><Relationship Id="rId2" Type="http://schemas.openxmlformats.org/officeDocument/2006/relationships/notesSlide" Target="../notesSlides/notesSlide9.xml"/><Relationship Id="rId16" Type="http://schemas.openxmlformats.org/officeDocument/2006/relationships/slide" Target="slide50.xml"/><Relationship Id="rId20" Type="http://schemas.openxmlformats.org/officeDocument/2006/relationships/slide" Target="slide56.xml"/><Relationship Id="rId29"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slide" Target="slide61.xml"/><Relationship Id="rId5" Type="http://schemas.openxmlformats.org/officeDocument/2006/relationships/image" Target="../media/image10.png"/><Relationship Id="rId15" Type="http://schemas.openxmlformats.org/officeDocument/2006/relationships/slide" Target="slide49.xml"/><Relationship Id="rId23" Type="http://schemas.openxmlformats.org/officeDocument/2006/relationships/image" Target="../media/image22.png"/><Relationship Id="rId28" Type="http://schemas.openxmlformats.org/officeDocument/2006/relationships/image" Target="../media/image19.png"/><Relationship Id="rId10" Type="http://schemas.openxmlformats.org/officeDocument/2006/relationships/image" Target="../media/image15.png"/><Relationship Id="rId19" Type="http://schemas.openxmlformats.org/officeDocument/2006/relationships/slide" Target="slide46.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60.xml"/><Relationship Id="rId22" Type="http://schemas.openxmlformats.org/officeDocument/2006/relationships/slide" Target="slide12.xml"/><Relationship Id="rId27" Type="http://schemas.openxmlformats.org/officeDocument/2006/relationships/slide" Target="slide73.xml"/><Relationship Id="rId30" Type="http://schemas.openxmlformats.org/officeDocument/2006/relationships/slide" Target="slide69.xml"/></Relationships>
</file>

<file path=ppt/slides/_rels/slide4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48.xml"/><Relationship Id="rId18" Type="http://schemas.openxmlformats.org/officeDocument/2006/relationships/slide" Target="slide53.xml"/><Relationship Id="rId26" Type="http://schemas.microsoft.com/office/2007/relationships/hdphoto" Target="../media/hdphoto1.wdp"/><Relationship Id="rId3" Type="http://schemas.openxmlformats.org/officeDocument/2006/relationships/image" Target="../media/image21.png"/><Relationship Id="rId21" Type="http://schemas.openxmlformats.org/officeDocument/2006/relationships/slide" Target="slide47.xml"/><Relationship Id="rId7" Type="http://schemas.openxmlformats.org/officeDocument/2006/relationships/image" Target="../media/image12.png"/><Relationship Id="rId12" Type="http://schemas.openxmlformats.org/officeDocument/2006/relationships/slide" Target="slide59.xml"/><Relationship Id="rId17" Type="http://schemas.openxmlformats.org/officeDocument/2006/relationships/slide" Target="slide45.xml"/><Relationship Id="rId25" Type="http://schemas.openxmlformats.org/officeDocument/2006/relationships/image" Target="../media/image18.png"/><Relationship Id="rId2" Type="http://schemas.openxmlformats.org/officeDocument/2006/relationships/notesSlide" Target="../notesSlides/notesSlide10.xml"/><Relationship Id="rId16" Type="http://schemas.openxmlformats.org/officeDocument/2006/relationships/slide" Target="slide50.xml"/><Relationship Id="rId20" Type="http://schemas.openxmlformats.org/officeDocument/2006/relationships/slide" Target="slide56.xml"/><Relationship Id="rId29"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slide" Target="slide61.xml"/><Relationship Id="rId5" Type="http://schemas.openxmlformats.org/officeDocument/2006/relationships/image" Target="../media/image10.png"/><Relationship Id="rId15" Type="http://schemas.openxmlformats.org/officeDocument/2006/relationships/slide" Target="slide49.xml"/><Relationship Id="rId23" Type="http://schemas.openxmlformats.org/officeDocument/2006/relationships/image" Target="../media/image22.png"/><Relationship Id="rId28" Type="http://schemas.openxmlformats.org/officeDocument/2006/relationships/image" Target="../media/image19.png"/><Relationship Id="rId10" Type="http://schemas.openxmlformats.org/officeDocument/2006/relationships/image" Target="../media/image15.png"/><Relationship Id="rId19" Type="http://schemas.openxmlformats.org/officeDocument/2006/relationships/slide" Target="slide46.xml"/><Relationship Id="rId31" Type="http://schemas.openxmlformats.org/officeDocument/2006/relationships/slide" Target="slide71.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60.xml"/><Relationship Id="rId22" Type="http://schemas.openxmlformats.org/officeDocument/2006/relationships/slide" Target="slide12.xml"/><Relationship Id="rId27" Type="http://schemas.openxmlformats.org/officeDocument/2006/relationships/slide" Target="slide72.xml"/><Relationship Id="rId30" Type="http://schemas.openxmlformats.org/officeDocument/2006/relationships/slide" Target="slide73.xml"/></Relationships>
</file>

<file path=ppt/slides/_rels/slide4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48.xml"/><Relationship Id="rId18" Type="http://schemas.openxmlformats.org/officeDocument/2006/relationships/slide" Target="slide53.xml"/><Relationship Id="rId26" Type="http://schemas.microsoft.com/office/2007/relationships/hdphoto" Target="../media/hdphoto1.wdp"/><Relationship Id="rId3" Type="http://schemas.openxmlformats.org/officeDocument/2006/relationships/image" Target="../media/image21.png"/><Relationship Id="rId21" Type="http://schemas.openxmlformats.org/officeDocument/2006/relationships/slide" Target="slide47.xml"/><Relationship Id="rId7" Type="http://schemas.openxmlformats.org/officeDocument/2006/relationships/image" Target="../media/image12.png"/><Relationship Id="rId12" Type="http://schemas.openxmlformats.org/officeDocument/2006/relationships/slide" Target="slide59.xml"/><Relationship Id="rId17" Type="http://schemas.openxmlformats.org/officeDocument/2006/relationships/slide" Target="slide45.xml"/><Relationship Id="rId25" Type="http://schemas.openxmlformats.org/officeDocument/2006/relationships/image" Target="../media/image18.png"/><Relationship Id="rId2" Type="http://schemas.openxmlformats.org/officeDocument/2006/relationships/notesSlide" Target="../notesSlides/notesSlide11.xml"/><Relationship Id="rId16" Type="http://schemas.openxmlformats.org/officeDocument/2006/relationships/slide" Target="slide50.xml"/><Relationship Id="rId20" Type="http://schemas.openxmlformats.org/officeDocument/2006/relationships/slide" Target="slide56.xml"/><Relationship Id="rId29"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slide" Target="slide61.xml"/><Relationship Id="rId5" Type="http://schemas.openxmlformats.org/officeDocument/2006/relationships/image" Target="../media/image10.png"/><Relationship Id="rId15" Type="http://schemas.openxmlformats.org/officeDocument/2006/relationships/slide" Target="slide49.xml"/><Relationship Id="rId23" Type="http://schemas.openxmlformats.org/officeDocument/2006/relationships/image" Target="../media/image22.png"/><Relationship Id="rId28" Type="http://schemas.openxmlformats.org/officeDocument/2006/relationships/image" Target="../media/image19.png"/><Relationship Id="rId10" Type="http://schemas.openxmlformats.org/officeDocument/2006/relationships/image" Target="../media/image15.png"/><Relationship Id="rId19" Type="http://schemas.openxmlformats.org/officeDocument/2006/relationships/slide" Target="slide46.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60.xml"/><Relationship Id="rId22" Type="http://schemas.openxmlformats.org/officeDocument/2006/relationships/slide" Target="slide12.xml"/><Relationship Id="rId27" Type="http://schemas.openxmlformats.org/officeDocument/2006/relationships/slide" Target="slide69.xml"/><Relationship Id="rId30" Type="http://schemas.openxmlformats.org/officeDocument/2006/relationships/slide" Target="slide7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21.png"/><Relationship Id="rId21" Type="http://schemas.microsoft.com/office/2007/relationships/hdphoto" Target="../media/hdphoto2.wdp"/><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18.png"/><Relationship Id="rId2" Type="http://schemas.openxmlformats.org/officeDocument/2006/relationships/notesSlide" Target="../notesSlides/notesSlide12.xml"/><Relationship Id="rId16" Type="http://schemas.openxmlformats.org/officeDocument/2006/relationships/slide" Target="slide61.xm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slide" Target="slide52.xml"/><Relationship Id="rId15" Type="http://schemas.openxmlformats.org/officeDocument/2006/relationships/image" Target="../media/image22.png"/><Relationship Id="rId23" Type="http://schemas.openxmlformats.org/officeDocument/2006/relationships/slide" Target="slide69.xml"/><Relationship Id="rId10" Type="http://schemas.openxmlformats.org/officeDocument/2006/relationships/image" Target="../media/image13.png"/><Relationship Id="rId19" Type="http://schemas.openxmlformats.org/officeDocument/2006/relationships/slide" Target="slide72.xml"/><Relationship Id="rId4" Type="http://schemas.openxmlformats.org/officeDocument/2006/relationships/slide" Target="slide51.xml"/><Relationship Id="rId9" Type="http://schemas.openxmlformats.org/officeDocument/2006/relationships/image" Target="../media/image12.png"/><Relationship Id="rId14" Type="http://schemas.openxmlformats.org/officeDocument/2006/relationships/slide" Target="slide12.xml"/><Relationship Id="rId22" Type="http://schemas.openxmlformats.org/officeDocument/2006/relationships/slide" Target="slide73.xml"/></Relationships>
</file>

<file path=ppt/slides/_rels/slide5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2.png"/><Relationship Id="rId18" Type="http://schemas.microsoft.com/office/2007/relationships/hdphoto" Target="../media/hdphoto1.wdp"/><Relationship Id="rId3" Type="http://schemas.openxmlformats.org/officeDocument/2006/relationships/image" Target="../media/image21.png"/><Relationship Id="rId21" Type="http://schemas.microsoft.com/office/2007/relationships/hdphoto" Target="../media/hdphoto2.wdp"/><Relationship Id="rId7" Type="http://schemas.openxmlformats.org/officeDocument/2006/relationships/image" Target="../media/image12.png"/><Relationship Id="rId12" Type="http://schemas.openxmlformats.org/officeDocument/2006/relationships/slide" Target="slide12.xml"/><Relationship Id="rId17" Type="http://schemas.openxmlformats.org/officeDocument/2006/relationships/image" Target="../media/image18.png"/><Relationship Id="rId2" Type="http://schemas.openxmlformats.org/officeDocument/2006/relationships/notesSlide" Target="../notesSlides/notesSlide13.xml"/><Relationship Id="rId16" Type="http://schemas.openxmlformats.org/officeDocument/2006/relationships/slide" Target="slide61.xm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slide" Target="slide52.xml"/><Relationship Id="rId10" Type="http://schemas.openxmlformats.org/officeDocument/2006/relationships/image" Target="../media/image15.png"/><Relationship Id="rId19" Type="http://schemas.openxmlformats.org/officeDocument/2006/relationships/slide" Target="slide72.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51.xml"/><Relationship Id="rId22" Type="http://schemas.openxmlformats.org/officeDocument/2006/relationships/slide" Target="slide73.xml"/></Relationships>
</file>

<file path=ppt/slides/_rels/slide5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2.png"/><Relationship Id="rId18" Type="http://schemas.microsoft.com/office/2007/relationships/hdphoto" Target="../media/hdphoto1.wdp"/><Relationship Id="rId3" Type="http://schemas.openxmlformats.org/officeDocument/2006/relationships/image" Target="../media/image21.png"/><Relationship Id="rId21" Type="http://schemas.microsoft.com/office/2007/relationships/hdphoto" Target="../media/hdphoto2.wdp"/><Relationship Id="rId7" Type="http://schemas.openxmlformats.org/officeDocument/2006/relationships/image" Target="../media/image12.png"/><Relationship Id="rId12" Type="http://schemas.openxmlformats.org/officeDocument/2006/relationships/slide" Target="slide12.xml"/><Relationship Id="rId17" Type="http://schemas.openxmlformats.org/officeDocument/2006/relationships/image" Target="../media/image18.png"/><Relationship Id="rId2" Type="http://schemas.openxmlformats.org/officeDocument/2006/relationships/notesSlide" Target="../notesSlides/notesSlide14.xml"/><Relationship Id="rId16" Type="http://schemas.openxmlformats.org/officeDocument/2006/relationships/slide" Target="slide61.xm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slide" Target="slide52.xml"/><Relationship Id="rId10" Type="http://schemas.openxmlformats.org/officeDocument/2006/relationships/image" Target="../media/image15.png"/><Relationship Id="rId19" Type="http://schemas.openxmlformats.org/officeDocument/2006/relationships/slide" Target="slide69.xm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51.xml"/></Relationships>
</file>

<file path=ppt/slides/_rels/slide5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21.png"/><Relationship Id="rId21" Type="http://schemas.microsoft.com/office/2007/relationships/hdphoto" Target="../media/hdphoto2.wdp"/><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18.png"/><Relationship Id="rId2" Type="http://schemas.openxmlformats.org/officeDocument/2006/relationships/notesSlide" Target="../notesSlides/notesSlide15.xml"/><Relationship Id="rId16" Type="http://schemas.openxmlformats.org/officeDocument/2006/relationships/slide" Target="slide61.xm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slide" Target="slide55.xml"/><Relationship Id="rId15"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slide" Target="slide71.xml"/><Relationship Id="rId4" Type="http://schemas.openxmlformats.org/officeDocument/2006/relationships/slide" Target="slide54.xml"/><Relationship Id="rId9" Type="http://schemas.openxmlformats.org/officeDocument/2006/relationships/image" Target="../media/image12.png"/><Relationship Id="rId14" Type="http://schemas.openxmlformats.org/officeDocument/2006/relationships/slide" Target="slide12.xml"/><Relationship Id="rId22" Type="http://schemas.openxmlformats.org/officeDocument/2006/relationships/slide" Target="slide70.xml"/></Relationships>
</file>

<file path=ppt/slides/_rels/slide5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microsoft.com/office/2007/relationships/hdphoto" Target="../media/hdphoto1.wdp"/><Relationship Id="rId3" Type="http://schemas.openxmlformats.org/officeDocument/2006/relationships/image" Target="../media/image21.png"/><Relationship Id="rId21" Type="http://schemas.microsoft.com/office/2007/relationships/hdphoto" Target="../media/hdphoto2.wdp"/><Relationship Id="rId7" Type="http://schemas.openxmlformats.org/officeDocument/2006/relationships/slide" Target="slide55.xm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6.xml"/><Relationship Id="rId16" Type="http://schemas.openxmlformats.org/officeDocument/2006/relationships/slide" Target="slide61.xm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54.xml"/><Relationship Id="rId11" Type="http://schemas.openxmlformats.org/officeDocument/2006/relationships/image" Target="../media/image12.png"/><Relationship Id="rId5" Type="http://schemas.openxmlformats.org/officeDocument/2006/relationships/image" Target="../media/image22.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slide" Target="slide71.xml"/><Relationship Id="rId4" Type="http://schemas.openxmlformats.org/officeDocument/2006/relationships/slide" Target="slide12.xml"/><Relationship Id="rId9" Type="http://schemas.openxmlformats.org/officeDocument/2006/relationships/image" Target="../media/image10.png"/><Relationship Id="rId14" Type="http://schemas.openxmlformats.org/officeDocument/2006/relationships/image" Target="../media/image15.png"/></Relationships>
</file>

<file path=ppt/slides/_rels/slide5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microsoft.com/office/2007/relationships/hdphoto" Target="../media/hdphoto1.wdp"/><Relationship Id="rId3" Type="http://schemas.openxmlformats.org/officeDocument/2006/relationships/image" Target="../media/image21.png"/><Relationship Id="rId21" Type="http://schemas.microsoft.com/office/2007/relationships/hdphoto" Target="../media/hdphoto2.wdp"/><Relationship Id="rId7" Type="http://schemas.openxmlformats.org/officeDocument/2006/relationships/slide" Target="slide55.xm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7.xml"/><Relationship Id="rId16" Type="http://schemas.openxmlformats.org/officeDocument/2006/relationships/slide" Target="slide61.xm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54.xml"/><Relationship Id="rId11" Type="http://schemas.openxmlformats.org/officeDocument/2006/relationships/image" Target="../media/image12.png"/><Relationship Id="rId5" Type="http://schemas.openxmlformats.org/officeDocument/2006/relationships/image" Target="../media/image22.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slide" Target="slide70.xml"/><Relationship Id="rId4" Type="http://schemas.openxmlformats.org/officeDocument/2006/relationships/slide" Target="slide12.xml"/><Relationship Id="rId9" Type="http://schemas.openxmlformats.org/officeDocument/2006/relationships/image" Target="../media/image10.png"/><Relationship Id="rId14" Type="http://schemas.openxmlformats.org/officeDocument/2006/relationships/image" Target="../media/image15.png"/></Relationships>
</file>

<file path=ppt/slides/_rels/slide5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21.png"/><Relationship Id="rId21" Type="http://schemas.microsoft.com/office/2007/relationships/hdphoto" Target="../media/hdphoto2.wdp"/><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18.png"/><Relationship Id="rId2" Type="http://schemas.openxmlformats.org/officeDocument/2006/relationships/notesSlide" Target="../notesSlides/notesSlide18.xml"/><Relationship Id="rId16" Type="http://schemas.openxmlformats.org/officeDocument/2006/relationships/slide" Target="slide61.xm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slide" Target="slide58.xml"/><Relationship Id="rId15"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slide" Target="slide73.xml"/><Relationship Id="rId4" Type="http://schemas.openxmlformats.org/officeDocument/2006/relationships/slide" Target="slide57.xml"/><Relationship Id="rId9" Type="http://schemas.openxmlformats.org/officeDocument/2006/relationships/image" Target="../media/image12.png"/><Relationship Id="rId14" Type="http://schemas.openxmlformats.org/officeDocument/2006/relationships/slide" Target="slide12.xml"/><Relationship Id="rId22" Type="http://schemas.openxmlformats.org/officeDocument/2006/relationships/slide" Target="slide69.xml"/></Relationships>
</file>

<file path=ppt/slides/_rels/slide5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microsoft.com/office/2007/relationships/hdphoto" Target="../media/hdphoto1.wdp"/><Relationship Id="rId3" Type="http://schemas.openxmlformats.org/officeDocument/2006/relationships/image" Target="../media/image21.png"/><Relationship Id="rId21" Type="http://schemas.microsoft.com/office/2007/relationships/hdphoto" Target="../media/hdphoto2.wdp"/><Relationship Id="rId7" Type="http://schemas.openxmlformats.org/officeDocument/2006/relationships/slide" Target="slide58.xm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9.xml"/><Relationship Id="rId16" Type="http://schemas.openxmlformats.org/officeDocument/2006/relationships/slide" Target="slide61.xm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57.xml"/><Relationship Id="rId11" Type="http://schemas.openxmlformats.org/officeDocument/2006/relationships/image" Target="../media/image12.png"/><Relationship Id="rId5" Type="http://schemas.openxmlformats.org/officeDocument/2006/relationships/image" Target="../media/image22.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slide" Target="slide73.xml"/><Relationship Id="rId4" Type="http://schemas.openxmlformats.org/officeDocument/2006/relationships/slide" Target="slide12.xml"/><Relationship Id="rId9" Type="http://schemas.openxmlformats.org/officeDocument/2006/relationships/image" Target="../media/image10.png"/><Relationship Id="rId14" Type="http://schemas.openxmlformats.org/officeDocument/2006/relationships/image" Target="../media/image15.png"/></Relationships>
</file>

<file path=ppt/slides/_rels/slide5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microsoft.com/office/2007/relationships/hdphoto" Target="../media/hdphoto1.wdp"/><Relationship Id="rId3" Type="http://schemas.openxmlformats.org/officeDocument/2006/relationships/image" Target="../media/image21.png"/><Relationship Id="rId21" Type="http://schemas.microsoft.com/office/2007/relationships/hdphoto" Target="../media/hdphoto2.wdp"/><Relationship Id="rId7" Type="http://schemas.openxmlformats.org/officeDocument/2006/relationships/slide" Target="slide58.xm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20.xml"/><Relationship Id="rId16" Type="http://schemas.openxmlformats.org/officeDocument/2006/relationships/slide" Target="slide61.xml"/><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57.xml"/><Relationship Id="rId11" Type="http://schemas.openxmlformats.org/officeDocument/2006/relationships/image" Target="../media/image12.png"/><Relationship Id="rId5" Type="http://schemas.openxmlformats.org/officeDocument/2006/relationships/image" Target="../media/image22.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slide" Target="slide69.xml"/><Relationship Id="rId4" Type="http://schemas.openxmlformats.org/officeDocument/2006/relationships/slide" Target="slide12.xml"/><Relationship Id="rId9" Type="http://schemas.openxmlformats.org/officeDocument/2006/relationships/image" Target="../media/image10.png"/><Relationship Id="rId14" Type="http://schemas.openxmlformats.org/officeDocument/2006/relationships/image" Target="../media/image15.png"/></Relationships>
</file>

<file path=ppt/slides/_rels/slide5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2.png"/><Relationship Id="rId18" Type="http://schemas.openxmlformats.org/officeDocument/2006/relationships/image" Target="../media/image19.png"/><Relationship Id="rId3" Type="http://schemas.openxmlformats.org/officeDocument/2006/relationships/image" Target="../media/image21.png"/><Relationship Id="rId21" Type="http://schemas.openxmlformats.org/officeDocument/2006/relationships/slide" Target="slide71.xml"/><Relationship Id="rId7" Type="http://schemas.openxmlformats.org/officeDocument/2006/relationships/image" Target="../media/image12.png"/><Relationship Id="rId12" Type="http://schemas.openxmlformats.org/officeDocument/2006/relationships/slide" Target="slide12.xml"/><Relationship Id="rId17" Type="http://schemas.openxmlformats.org/officeDocument/2006/relationships/slide" Target="slide72.xml"/><Relationship Id="rId2" Type="http://schemas.openxmlformats.org/officeDocument/2006/relationships/notesSlide" Target="../notesSlides/notesSlide21.xml"/><Relationship Id="rId16" Type="http://schemas.microsoft.com/office/2007/relationships/hdphoto" Target="../media/hdphoto1.wdp"/><Relationship Id="rId20"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8.png"/><Relationship Id="rId10" Type="http://schemas.openxmlformats.org/officeDocument/2006/relationships/image" Target="../media/image15.png"/><Relationship Id="rId19"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6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2.png"/><Relationship Id="rId1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2.png"/><Relationship Id="rId12" Type="http://schemas.openxmlformats.org/officeDocument/2006/relationships/slide" Target="slide12.xml"/><Relationship Id="rId17" Type="http://schemas.openxmlformats.org/officeDocument/2006/relationships/slide" Target="slide70.xml"/><Relationship Id="rId2" Type="http://schemas.openxmlformats.org/officeDocument/2006/relationships/notesSlide" Target="../notesSlides/notesSlide22.xml"/><Relationship Id="rId16" Type="http://schemas.microsoft.com/office/2007/relationships/hdphoto" Target="../media/hdphoto1.wdp"/><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8.png"/><Relationship Id="rId10" Type="http://schemas.openxmlformats.org/officeDocument/2006/relationships/image" Target="../media/image15.png"/><Relationship Id="rId19"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slide" Target="slide61.xml"/></Relationships>
</file>

<file path=ppt/slides/_rels/slide6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3.png"/><Relationship Id="rId3" Type="http://schemas.openxmlformats.org/officeDocument/2006/relationships/slide" Target="slide13.xml"/><Relationship Id="rId21" Type="http://schemas.openxmlformats.org/officeDocument/2006/relationships/image" Target="../media/image24.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7.png"/><Relationship Id="rId2" Type="http://schemas.openxmlformats.org/officeDocument/2006/relationships/image" Target="../media/image8.png"/><Relationship Id="rId16" Type="http://schemas.openxmlformats.org/officeDocument/2006/relationships/slide" Target="slide15.xml"/><Relationship Id="rId20" Type="http://schemas.openxmlformats.org/officeDocument/2006/relationships/hyperlink" Target="https://www.hit.ac.il/telem" TargetMode="Externa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image" Target="../media/image13.png"/><Relationship Id="rId5" Type="http://schemas.openxmlformats.org/officeDocument/2006/relationships/slide" Target="slide14.xml"/><Relationship Id="rId15" Type="http://schemas.openxmlformats.org/officeDocument/2006/relationships/slide" Target="slide44.xml"/><Relationship Id="rId10" Type="http://schemas.openxmlformats.org/officeDocument/2006/relationships/image" Target="../media/image12.png"/><Relationship Id="rId19" Type="http://schemas.microsoft.com/office/2007/relationships/hdphoto" Target="../media/hdphoto3.wdp"/><Relationship Id="rId4" Type="http://schemas.openxmlformats.org/officeDocument/2006/relationships/slide" Target="slide29.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slide" Target="slide12.xml"/></Relationships>
</file>

<file path=ppt/slides/_rels/slide6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slide" Target="slide18.xml"/><Relationship Id="rId26" Type="http://schemas.openxmlformats.org/officeDocument/2006/relationships/image" Target="../media/image25.jpeg"/><Relationship Id="rId3" Type="http://schemas.openxmlformats.org/officeDocument/2006/relationships/slide" Target="slide27.xml"/><Relationship Id="rId21" Type="http://schemas.openxmlformats.org/officeDocument/2006/relationships/slide" Target="slide12.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slide" Target="slide23.xml"/><Relationship Id="rId25" Type="http://schemas.microsoft.com/office/2007/relationships/hdphoto" Target="../media/hdphoto1.wdp"/><Relationship Id="rId2" Type="http://schemas.openxmlformats.org/officeDocument/2006/relationships/image" Target="../media/image8.png"/><Relationship Id="rId16" Type="http://schemas.openxmlformats.org/officeDocument/2006/relationships/slide" Target="slide17.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13.png"/><Relationship Id="rId24" Type="http://schemas.openxmlformats.org/officeDocument/2006/relationships/image" Target="../media/image18.png"/><Relationship Id="rId5" Type="http://schemas.openxmlformats.org/officeDocument/2006/relationships/slide" Target="slide28.xml"/><Relationship Id="rId15" Type="http://schemas.openxmlformats.org/officeDocument/2006/relationships/slide" Target="slide22.xml"/><Relationship Id="rId23" Type="http://schemas.openxmlformats.org/officeDocument/2006/relationships/slide" Target="slide61.xml"/><Relationship Id="rId10" Type="http://schemas.openxmlformats.org/officeDocument/2006/relationships/image" Target="../media/image12.png"/><Relationship Id="rId19" Type="http://schemas.openxmlformats.org/officeDocument/2006/relationships/slide" Target="slide26.xml"/><Relationship Id="rId4" Type="http://schemas.openxmlformats.org/officeDocument/2006/relationships/slide" Target="slide20.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2.png"/><Relationship Id="rId27" Type="http://schemas.openxmlformats.org/officeDocument/2006/relationships/image" Target="../media/image26.png"/></Relationships>
</file>

<file path=ppt/slides/_rels/slide6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slide" Target="slide18.xml"/><Relationship Id="rId26" Type="http://schemas.openxmlformats.org/officeDocument/2006/relationships/image" Target="../media/image27.jpeg"/><Relationship Id="rId3" Type="http://schemas.openxmlformats.org/officeDocument/2006/relationships/slide" Target="slide27.xml"/><Relationship Id="rId21" Type="http://schemas.openxmlformats.org/officeDocument/2006/relationships/slide" Target="slide12.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slide" Target="slide23.xml"/><Relationship Id="rId25" Type="http://schemas.microsoft.com/office/2007/relationships/hdphoto" Target="../media/hdphoto1.wdp"/><Relationship Id="rId2" Type="http://schemas.openxmlformats.org/officeDocument/2006/relationships/image" Target="../media/image8.png"/><Relationship Id="rId16" Type="http://schemas.openxmlformats.org/officeDocument/2006/relationships/slide" Target="slide17.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13.png"/><Relationship Id="rId24" Type="http://schemas.openxmlformats.org/officeDocument/2006/relationships/image" Target="../media/image18.png"/><Relationship Id="rId5" Type="http://schemas.openxmlformats.org/officeDocument/2006/relationships/slide" Target="slide28.xml"/><Relationship Id="rId15" Type="http://schemas.openxmlformats.org/officeDocument/2006/relationships/slide" Target="slide22.xml"/><Relationship Id="rId23" Type="http://schemas.openxmlformats.org/officeDocument/2006/relationships/slide" Target="slide61.xml"/><Relationship Id="rId10" Type="http://schemas.openxmlformats.org/officeDocument/2006/relationships/image" Target="../media/image12.png"/><Relationship Id="rId19" Type="http://schemas.openxmlformats.org/officeDocument/2006/relationships/slide" Target="slide26.xml"/><Relationship Id="rId4" Type="http://schemas.openxmlformats.org/officeDocument/2006/relationships/slide" Target="slide20.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2.png"/><Relationship Id="rId27" Type="http://schemas.openxmlformats.org/officeDocument/2006/relationships/image" Target="../media/image28.png"/></Relationships>
</file>

<file path=ppt/slides/_rels/slide6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slide" Target="slide18.xml"/><Relationship Id="rId26" Type="http://schemas.openxmlformats.org/officeDocument/2006/relationships/image" Target="../media/image29.jpeg"/><Relationship Id="rId3" Type="http://schemas.openxmlformats.org/officeDocument/2006/relationships/slide" Target="slide27.xml"/><Relationship Id="rId21" Type="http://schemas.openxmlformats.org/officeDocument/2006/relationships/slide" Target="slide12.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slide" Target="slide23.xml"/><Relationship Id="rId25" Type="http://schemas.microsoft.com/office/2007/relationships/hdphoto" Target="../media/hdphoto1.wdp"/><Relationship Id="rId2" Type="http://schemas.openxmlformats.org/officeDocument/2006/relationships/image" Target="../media/image8.png"/><Relationship Id="rId16" Type="http://schemas.openxmlformats.org/officeDocument/2006/relationships/slide" Target="slide17.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13.png"/><Relationship Id="rId24" Type="http://schemas.openxmlformats.org/officeDocument/2006/relationships/image" Target="../media/image18.png"/><Relationship Id="rId5" Type="http://schemas.openxmlformats.org/officeDocument/2006/relationships/slide" Target="slide28.xml"/><Relationship Id="rId15" Type="http://schemas.openxmlformats.org/officeDocument/2006/relationships/slide" Target="slide22.xml"/><Relationship Id="rId23" Type="http://schemas.openxmlformats.org/officeDocument/2006/relationships/slide" Target="slide61.xml"/><Relationship Id="rId28" Type="http://schemas.openxmlformats.org/officeDocument/2006/relationships/image" Target="../media/image26.png"/><Relationship Id="rId10" Type="http://schemas.openxmlformats.org/officeDocument/2006/relationships/image" Target="../media/image12.png"/><Relationship Id="rId19" Type="http://schemas.openxmlformats.org/officeDocument/2006/relationships/slide" Target="slide26.xml"/><Relationship Id="rId4" Type="http://schemas.openxmlformats.org/officeDocument/2006/relationships/slide" Target="slide20.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2.png"/><Relationship Id="rId27" Type="http://schemas.openxmlformats.org/officeDocument/2006/relationships/image" Target="../media/image30.png"/></Relationships>
</file>

<file path=ppt/slides/_rels/slide6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slide" Target="slide18.xml"/><Relationship Id="rId26" Type="http://schemas.openxmlformats.org/officeDocument/2006/relationships/image" Target="../media/image31.jpeg"/><Relationship Id="rId3" Type="http://schemas.openxmlformats.org/officeDocument/2006/relationships/slide" Target="slide27.xml"/><Relationship Id="rId21" Type="http://schemas.openxmlformats.org/officeDocument/2006/relationships/slide" Target="slide12.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slide" Target="slide23.xml"/><Relationship Id="rId25" Type="http://schemas.microsoft.com/office/2007/relationships/hdphoto" Target="../media/hdphoto1.wdp"/><Relationship Id="rId2" Type="http://schemas.openxmlformats.org/officeDocument/2006/relationships/image" Target="../media/image8.png"/><Relationship Id="rId16" Type="http://schemas.openxmlformats.org/officeDocument/2006/relationships/slide" Target="slide17.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13.png"/><Relationship Id="rId24" Type="http://schemas.openxmlformats.org/officeDocument/2006/relationships/image" Target="../media/image18.png"/><Relationship Id="rId5" Type="http://schemas.openxmlformats.org/officeDocument/2006/relationships/slide" Target="slide28.xml"/><Relationship Id="rId15" Type="http://schemas.openxmlformats.org/officeDocument/2006/relationships/slide" Target="slide22.xml"/><Relationship Id="rId23" Type="http://schemas.openxmlformats.org/officeDocument/2006/relationships/slide" Target="slide61.xml"/><Relationship Id="rId10" Type="http://schemas.openxmlformats.org/officeDocument/2006/relationships/image" Target="../media/image12.png"/><Relationship Id="rId19" Type="http://schemas.openxmlformats.org/officeDocument/2006/relationships/slide" Target="slide26.xml"/><Relationship Id="rId4" Type="http://schemas.openxmlformats.org/officeDocument/2006/relationships/slide" Target="slide20.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2.png"/><Relationship Id="rId27" Type="http://schemas.openxmlformats.org/officeDocument/2006/relationships/image" Target="../media/image28.png"/></Relationships>
</file>

<file path=ppt/slides/_rels/slide6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slide" Target="slide18.xml"/><Relationship Id="rId26" Type="http://schemas.openxmlformats.org/officeDocument/2006/relationships/image" Target="../media/image32.jpeg"/><Relationship Id="rId3" Type="http://schemas.openxmlformats.org/officeDocument/2006/relationships/slide" Target="slide27.xml"/><Relationship Id="rId21" Type="http://schemas.openxmlformats.org/officeDocument/2006/relationships/slide" Target="slide12.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slide" Target="slide23.xml"/><Relationship Id="rId25" Type="http://schemas.microsoft.com/office/2007/relationships/hdphoto" Target="../media/hdphoto1.wdp"/><Relationship Id="rId2" Type="http://schemas.openxmlformats.org/officeDocument/2006/relationships/image" Target="../media/image8.png"/><Relationship Id="rId16" Type="http://schemas.openxmlformats.org/officeDocument/2006/relationships/slide" Target="slide17.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13.png"/><Relationship Id="rId24" Type="http://schemas.openxmlformats.org/officeDocument/2006/relationships/image" Target="../media/image18.png"/><Relationship Id="rId5" Type="http://schemas.openxmlformats.org/officeDocument/2006/relationships/slide" Target="slide28.xml"/><Relationship Id="rId15" Type="http://schemas.openxmlformats.org/officeDocument/2006/relationships/slide" Target="slide22.xml"/><Relationship Id="rId23" Type="http://schemas.openxmlformats.org/officeDocument/2006/relationships/slide" Target="slide61.xml"/><Relationship Id="rId28" Type="http://schemas.openxmlformats.org/officeDocument/2006/relationships/image" Target="../media/image26.png"/><Relationship Id="rId10" Type="http://schemas.openxmlformats.org/officeDocument/2006/relationships/image" Target="../media/image12.png"/><Relationship Id="rId19" Type="http://schemas.openxmlformats.org/officeDocument/2006/relationships/slide" Target="slide26.xml"/><Relationship Id="rId4" Type="http://schemas.openxmlformats.org/officeDocument/2006/relationships/slide" Target="slide20.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2.png"/><Relationship Id="rId27" Type="http://schemas.openxmlformats.org/officeDocument/2006/relationships/slide" Target="slide36.xml"/></Relationships>
</file>

<file path=ppt/slides/_rels/slide6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slide" Target="slide18.xml"/><Relationship Id="rId26" Type="http://schemas.openxmlformats.org/officeDocument/2006/relationships/image" Target="../media/image33.jpeg"/><Relationship Id="rId3" Type="http://schemas.openxmlformats.org/officeDocument/2006/relationships/slide" Target="slide27.xml"/><Relationship Id="rId21" Type="http://schemas.openxmlformats.org/officeDocument/2006/relationships/slide" Target="slide12.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slide" Target="slide23.xml"/><Relationship Id="rId25" Type="http://schemas.microsoft.com/office/2007/relationships/hdphoto" Target="../media/hdphoto1.wdp"/><Relationship Id="rId2" Type="http://schemas.openxmlformats.org/officeDocument/2006/relationships/image" Target="../media/image8.png"/><Relationship Id="rId16" Type="http://schemas.openxmlformats.org/officeDocument/2006/relationships/slide" Target="slide17.xml"/><Relationship Id="rId20" Type="http://schemas.openxmlformats.org/officeDocument/2006/relationships/slide" Target="slide19.xml"/><Relationship Id="rId29"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13.png"/><Relationship Id="rId24" Type="http://schemas.openxmlformats.org/officeDocument/2006/relationships/image" Target="../media/image18.png"/><Relationship Id="rId5" Type="http://schemas.openxmlformats.org/officeDocument/2006/relationships/slide" Target="slide28.xml"/><Relationship Id="rId15" Type="http://schemas.openxmlformats.org/officeDocument/2006/relationships/slide" Target="slide22.xml"/><Relationship Id="rId23" Type="http://schemas.openxmlformats.org/officeDocument/2006/relationships/slide" Target="slide61.xml"/><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slide" Target="slide26.xml"/><Relationship Id="rId4" Type="http://schemas.openxmlformats.org/officeDocument/2006/relationships/slide" Target="slide20.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2.png"/><Relationship Id="rId27" Type="http://schemas.openxmlformats.org/officeDocument/2006/relationships/slide" Target="slide35.xml"/><Relationship Id="rId30" Type="http://schemas.openxmlformats.org/officeDocument/2006/relationships/image" Target="../media/image28.png"/></Relationships>
</file>

<file path=ppt/slides/_rels/slide6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slide" Target="slide23.xml"/><Relationship Id="rId26" Type="http://schemas.microsoft.com/office/2007/relationships/hdphoto" Target="../media/hdphoto1.wdp"/><Relationship Id="rId3" Type="http://schemas.openxmlformats.org/officeDocument/2006/relationships/image" Target="../media/image8.png"/><Relationship Id="rId21" Type="http://schemas.openxmlformats.org/officeDocument/2006/relationships/slide" Target="slide19.xml"/><Relationship Id="rId7" Type="http://schemas.openxmlformats.org/officeDocument/2006/relationships/slide" Target="slide21.xml"/><Relationship Id="rId12" Type="http://schemas.openxmlformats.org/officeDocument/2006/relationships/image" Target="../media/image13.png"/><Relationship Id="rId17" Type="http://schemas.openxmlformats.org/officeDocument/2006/relationships/slide" Target="slide17.xml"/><Relationship Id="rId25" Type="http://schemas.openxmlformats.org/officeDocument/2006/relationships/image" Target="../media/image18.png"/><Relationship Id="rId2" Type="http://schemas.openxmlformats.org/officeDocument/2006/relationships/notesSlide" Target="../notesSlides/notesSlide23.xml"/><Relationship Id="rId16" Type="http://schemas.openxmlformats.org/officeDocument/2006/relationships/slide" Target="slide22.xml"/><Relationship Id="rId20" Type="http://schemas.openxmlformats.org/officeDocument/2006/relationships/slide" Target="slide26.xml"/><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image" Target="../media/image12.png"/><Relationship Id="rId24" Type="http://schemas.openxmlformats.org/officeDocument/2006/relationships/slide" Target="slide61.xml"/><Relationship Id="rId5" Type="http://schemas.openxmlformats.org/officeDocument/2006/relationships/slide" Target="slide20.xml"/><Relationship Id="rId15" Type="http://schemas.openxmlformats.org/officeDocument/2006/relationships/image" Target="../media/image16.png"/><Relationship Id="rId23" Type="http://schemas.openxmlformats.org/officeDocument/2006/relationships/image" Target="../media/image22.png"/><Relationship Id="rId28" Type="http://schemas.openxmlformats.org/officeDocument/2006/relationships/slide" Target="slide39.xml"/><Relationship Id="rId10" Type="http://schemas.openxmlformats.org/officeDocument/2006/relationships/image" Target="../media/image11.png"/><Relationship Id="rId19" Type="http://schemas.openxmlformats.org/officeDocument/2006/relationships/slide" Target="slide18.xml"/><Relationship Id="rId4" Type="http://schemas.openxmlformats.org/officeDocument/2006/relationships/slide" Target="slide27.xml"/><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slide" Target="slide12.xml"/><Relationship Id="rId27" Type="http://schemas.openxmlformats.org/officeDocument/2006/relationships/image" Target="../media/image34.jpeg"/></Relationships>
</file>

<file path=ppt/slides/_rels/slide6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slide" Target="slide23.xml"/><Relationship Id="rId26" Type="http://schemas.microsoft.com/office/2007/relationships/hdphoto" Target="../media/hdphoto1.wdp"/><Relationship Id="rId3" Type="http://schemas.openxmlformats.org/officeDocument/2006/relationships/image" Target="../media/image8.png"/><Relationship Id="rId21" Type="http://schemas.openxmlformats.org/officeDocument/2006/relationships/slide" Target="slide19.xml"/><Relationship Id="rId7" Type="http://schemas.openxmlformats.org/officeDocument/2006/relationships/slide" Target="slide21.xml"/><Relationship Id="rId12" Type="http://schemas.openxmlformats.org/officeDocument/2006/relationships/image" Target="../media/image13.png"/><Relationship Id="rId17" Type="http://schemas.openxmlformats.org/officeDocument/2006/relationships/slide" Target="slide17.xml"/><Relationship Id="rId25" Type="http://schemas.openxmlformats.org/officeDocument/2006/relationships/image" Target="../media/image18.png"/><Relationship Id="rId2" Type="http://schemas.openxmlformats.org/officeDocument/2006/relationships/notesSlide" Target="../notesSlides/notesSlide24.xml"/><Relationship Id="rId16" Type="http://schemas.openxmlformats.org/officeDocument/2006/relationships/slide" Target="slide22.xml"/><Relationship Id="rId20" Type="http://schemas.openxmlformats.org/officeDocument/2006/relationships/slide" Target="slide26.xml"/><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image" Target="../media/image12.png"/><Relationship Id="rId24" Type="http://schemas.openxmlformats.org/officeDocument/2006/relationships/slide" Target="slide61.xml"/><Relationship Id="rId5" Type="http://schemas.openxmlformats.org/officeDocument/2006/relationships/slide" Target="slide20.xml"/><Relationship Id="rId15" Type="http://schemas.openxmlformats.org/officeDocument/2006/relationships/image" Target="../media/image16.png"/><Relationship Id="rId23" Type="http://schemas.openxmlformats.org/officeDocument/2006/relationships/image" Target="../media/image22.png"/><Relationship Id="rId28" Type="http://schemas.openxmlformats.org/officeDocument/2006/relationships/slide" Target="slide50.xml"/><Relationship Id="rId10" Type="http://schemas.openxmlformats.org/officeDocument/2006/relationships/image" Target="../media/image11.png"/><Relationship Id="rId19" Type="http://schemas.openxmlformats.org/officeDocument/2006/relationships/slide" Target="slide18.xml"/><Relationship Id="rId4" Type="http://schemas.openxmlformats.org/officeDocument/2006/relationships/slide" Target="slide27.xml"/><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slide" Target="slide12.xml"/><Relationship Id="rId27" Type="http://schemas.openxmlformats.org/officeDocument/2006/relationships/image" Target="../media/image35.jpeg"/><Relationship Id="rId30"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7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slide" Target="slide23.xml"/><Relationship Id="rId26" Type="http://schemas.microsoft.com/office/2007/relationships/hdphoto" Target="../media/hdphoto1.wdp"/><Relationship Id="rId3" Type="http://schemas.openxmlformats.org/officeDocument/2006/relationships/image" Target="../media/image8.png"/><Relationship Id="rId21" Type="http://schemas.openxmlformats.org/officeDocument/2006/relationships/slide" Target="slide19.xml"/><Relationship Id="rId7" Type="http://schemas.openxmlformats.org/officeDocument/2006/relationships/slide" Target="slide21.xml"/><Relationship Id="rId12" Type="http://schemas.openxmlformats.org/officeDocument/2006/relationships/image" Target="../media/image13.png"/><Relationship Id="rId17" Type="http://schemas.openxmlformats.org/officeDocument/2006/relationships/slide" Target="slide17.xml"/><Relationship Id="rId25" Type="http://schemas.openxmlformats.org/officeDocument/2006/relationships/image" Target="../media/image18.png"/><Relationship Id="rId2" Type="http://schemas.openxmlformats.org/officeDocument/2006/relationships/notesSlide" Target="../notesSlides/notesSlide25.xml"/><Relationship Id="rId16" Type="http://schemas.openxmlformats.org/officeDocument/2006/relationships/slide" Target="slide22.xml"/><Relationship Id="rId20" Type="http://schemas.openxmlformats.org/officeDocument/2006/relationships/slide" Target="slide26.xml"/><Relationship Id="rId29"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image" Target="../media/image12.png"/><Relationship Id="rId24" Type="http://schemas.openxmlformats.org/officeDocument/2006/relationships/slide" Target="slide61.xml"/><Relationship Id="rId5" Type="http://schemas.openxmlformats.org/officeDocument/2006/relationships/slide" Target="slide20.xml"/><Relationship Id="rId15" Type="http://schemas.openxmlformats.org/officeDocument/2006/relationships/image" Target="../media/image16.png"/><Relationship Id="rId23" Type="http://schemas.openxmlformats.org/officeDocument/2006/relationships/image" Target="../media/image22.png"/><Relationship Id="rId28" Type="http://schemas.openxmlformats.org/officeDocument/2006/relationships/slide" Target="slide53.xml"/><Relationship Id="rId10" Type="http://schemas.openxmlformats.org/officeDocument/2006/relationships/image" Target="../media/image11.png"/><Relationship Id="rId19" Type="http://schemas.openxmlformats.org/officeDocument/2006/relationships/slide" Target="slide18.xml"/><Relationship Id="rId4" Type="http://schemas.openxmlformats.org/officeDocument/2006/relationships/slide" Target="slide27.xml"/><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slide" Target="slide12.xml"/><Relationship Id="rId27" Type="http://schemas.openxmlformats.org/officeDocument/2006/relationships/image" Target="../media/image36.jpeg"/></Relationships>
</file>

<file path=ppt/slides/_rels/slide7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slide" Target="slide23.xml"/><Relationship Id="rId26" Type="http://schemas.microsoft.com/office/2007/relationships/hdphoto" Target="../media/hdphoto1.wdp"/><Relationship Id="rId3" Type="http://schemas.openxmlformats.org/officeDocument/2006/relationships/image" Target="../media/image8.png"/><Relationship Id="rId21" Type="http://schemas.openxmlformats.org/officeDocument/2006/relationships/slide" Target="slide19.xml"/><Relationship Id="rId7" Type="http://schemas.openxmlformats.org/officeDocument/2006/relationships/slide" Target="slide21.xml"/><Relationship Id="rId12" Type="http://schemas.openxmlformats.org/officeDocument/2006/relationships/image" Target="../media/image13.png"/><Relationship Id="rId17" Type="http://schemas.openxmlformats.org/officeDocument/2006/relationships/slide" Target="slide17.xml"/><Relationship Id="rId25" Type="http://schemas.openxmlformats.org/officeDocument/2006/relationships/image" Target="../media/image18.png"/><Relationship Id="rId2" Type="http://schemas.openxmlformats.org/officeDocument/2006/relationships/notesSlide" Target="../notesSlides/notesSlide26.xml"/><Relationship Id="rId16" Type="http://schemas.openxmlformats.org/officeDocument/2006/relationships/slide" Target="slide22.xml"/><Relationship Id="rId20" Type="http://schemas.openxmlformats.org/officeDocument/2006/relationships/slide" Target="slide26.xml"/><Relationship Id="rId29"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image" Target="../media/image12.png"/><Relationship Id="rId24" Type="http://schemas.openxmlformats.org/officeDocument/2006/relationships/slide" Target="slide61.xml"/><Relationship Id="rId5" Type="http://schemas.openxmlformats.org/officeDocument/2006/relationships/slide" Target="slide20.xml"/><Relationship Id="rId15" Type="http://schemas.openxmlformats.org/officeDocument/2006/relationships/image" Target="../media/image16.png"/><Relationship Id="rId23" Type="http://schemas.openxmlformats.org/officeDocument/2006/relationships/image" Target="../media/image22.png"/><Relationship Id="rId28" Type="http://schemas.openxmlformats.org/officeDocument/2006/relationships/slide" Target="slide53.xml"/><Relationship Id="rId10" Type="http://schemas.openxmlformats.org/officeDocument/2006/relationships/image" Target="../media/image11.png"/><Relationship Id="rId19" Type="http://schemas.openxmlformats.org/officeDocument/2006/relationships/slide" Target="slide18.xml"/><Relationship Id="rId4" Type="http://schemas.openxmlformats.org/officeDocument/2006/relationships/slide" Target="slide27.xml"/><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slide" Target="slide12.xml"/><Relationship Id="rId27" Type="http://schemas.openxmlformats.org/officeDocument/2006/relationships/image" Target="../media/image37.jpeg"/></Relationships>
</file>

<file path=ppt/slides/_rels/slide7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slide" Target="slide18.xml"/><Relationship Id="rId26" Type="http://schemas.openxmlformats.org/officeDocument/2006/relationships/image" Target="../media/image38.jpeg"/><Relationship Id="rId3" Type="http://schemas.openxmlformats.org/officeDocument/2006/relationships/slide" Target="slide27.xml"/><Relationship Id="rId21" Type="http://schemas.openxmlformats.org/officeDocument/2006/relationships/slide" Target="slide12.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slide" Target="slide23.xml"/><Relationship Id="rId25" Type="http://schemas.microsoft.com/office/2007/relationships/hdphoto" Target="../media/hdphoto1.wdp"/><Relationship Id="rId2" Type="http://schemas.openxmlformats.org/officeDocument/2006/relationships/image" Target="../media/image8.png"/><Relationship Id="rId16" Type="http://schemas.openxmlformats.org/officeDocument/2006/relationships/slide" Target="slide17.xml"/><Relationship Id="rId20" Type="http://schemas.openxmlformats.org/officeDocument/2006/relationships/slide" Target="slide19.xml"/><Relationship Id="rId1" Type="http://schemas.openxmlformats.org/officeDocument/2006/relationships/slideLayout" Target="../slideLayouts/slideLayout2.xml"/><Relationship Id="rId6" Type="http://schemas.openxmlformats.org/officeDocument/2006/relationships/slide" Target="slide21.xml"/><Relationship Id="rId11" Type="http://schemas.openxmlformats.org/officeDocument/2006/relationships/image" Target="../media/image13.png"/><Relationship Id="rId24" Type="http://schemas.openxmlformats.org/officeDocument/2006/relationships/image" Target="../media/image18.png"/><Relationship Id="rId5" Type="http://schemas.openxmlformats.org/officeDocument/2006/relationships/slide" Target="slide28.xml"/><Relationship Id="rId15" Type="http://schemas.openxmlformats.org/officeDocument/2006/relationships/slide" Target="slide22.xml"/><Relationship Id="rId23" Type="http://schemas.openxmlformats.org/officeDocument/2006/relationships/slide" Target="slide61.xml"/><Relationship Id="rId28" Type="http://schemas.openxmlformats.org/officeDocument/2006/relationships/image" Target="../media/image28.png"/><Relationship Id="rId10" Type="http://schemas.openxmlformats.org/officeDocument/2006/relationships/image" Target="../media/image12.png"/><Relationship Id="rId19" Type="http://schemas.openxmlformats.org/officeDocument/2006/relationships/slide" Target="slide26.xml"/><Relationship Id="rId4" Type="http://schemas.openxmlformats.org/officeDocument/2006/relationships/slide" Target="slide20.xml"/><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2.png"/><Relationship Id="rId27" Type="http://schemas.openxmlformats.org/officeDocument/2006/relationships/slide" Target="slide50.xml"/></Relationships>
</file>

<file path=ppt/slides/_rels/slide7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slide" Target="slide23.xml"/><Relationship Id="rId26" Type="http://schemas.microsoft.com/office/2007/relationships/hdphoto" Target="../media/hdphoto1.wdp"/><Relationship Id="rId3" Type="http://schemas.openxmlformats.org/officeDocument/2006/relationships/image" Target="../media/image8.png"/><Relationship Id="rId21" Type="http://schemas.openxmlformats.org/officeDocument/2006/relationships/slide" Target="slide19.xml"/><Relationship Id="rId7" Type="http://schemas.openxmlformats.org/officeDocument/2006/relationships/slide" Target="slide21.xml"/><Relationship Id="rId12" Type="http://schemas.openxmlformats.org/officeDocument/2006/relationships/image" Target="../media/image13.png"/><Relationship Id="rId17" Type="http://schemas.openxmlformats.org/officeDocument/2006/relationships/slide" Target="slide17.xml"/><Relationship Id="rId25" Type="http://schemas.openxmlformats.org/officeDocument/2006/relationships/image" Target="../media/image18.png"/><Relationship Id="rId2" Type="http://schemas.openxmlformats.org/officeDocument/2006/relationships/notesSlide" Target="../notesSlides/notesSlide27.xml"/><Relationship Id="rId16" Type="http://schemas.openxmlformats.org/officeDocument/2006/relationships/slide" Target="slide22.xml"/><Relationship Id="rId20" Type="http://schemas.openxmlformats.org/officeDocument/2006/relationships/slide" Target="slide26.xml"/><Relationship Id="rId29"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image" Target="../media/image12.png"/><Relationship Id="rId24" Type="http://schemas.openxmlformats.org/officeDocument/2006/relationships/slide" Target="slide61.xml"/><Relationship Id="rId5" Type="http://schemas.openxmlformats.org/officeDocument/2006/relationships/slide" Target="slide20.xml"/><Relationship Id="rId15" Type="http://schemas.openxmlformats.org/officeDocument/2006/relationships/image" Target="../media/image16.png"/><Relationship Id="rId23" Type="http://schemas.openxmlformats.org/officeDocument/2006/relationships/image" Target="../media/image22.png"/><Relationship Id="rId28" Type="http://schemas.openxmlformats.org/officeDocument/2006/relationships/slide" Target="slide73.xml"/><Relationship Id="rId10" Type="http://schemas.openxmlformats.org/officeDocument/2006/relationships/image" Target="../media/image11.png"/><Relationship Id="rId19" Type="http://schemas.openxmlformats.org/officeDocument/2006/relationships/slide" Target="slide18.xml"/><Relationship Id="rId4" Type="http://schemas.openxmlformats.org/officeDocument/2006/relationships/slide" Target="slide27.xml"/><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slide" Target="slide12.xml"/><Relationship Id="rId27" Type="http://schemas.openxmlformats.org/officeDocument/2006/relationships/image" Target="../media/image39.jpeg"/><Relationship Id="rId30" Type="http://schemas.openxmlformats.org/officeDocument/2006/relationships/image" Target="../media/image28.png"/></Relationships>
</file>

<file path=ppt/slides/_rels/slide74.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58863"/>
            <a:ext cx="10668000" cy="2387600"/>
          </a:xfrm>
        </p:spPr>
        <p:txBody>
          <a:bodyPr/>
          <a:lstStyle/>
          <a:p>
            <a:pPr algn="r" rtl="1"/>
            <a:r>
              <a:rPr lang="he-IL" b="1" dirty="0" smtClean="0">
                <a:solidFill>
                  <a:schemeClr val="bg1"/>
                </a:solidFill>
                <a:cs typeface="+mn-cs"/>
              </a:rPr>
              <a:t>שם הייצוג:</a:t>
            </a:r>
            <a:br>
              <a:rPr lang="he-IL" b="1" dirty="0" smtClean="0">
                <a:solidFill>
                  <a:schemeClr val="bg1"/>
                </a:solidFill>
                <a:cs typeface="+mn-cs"/>
              </a:rPr>
            </a:br>
            <a:r>
              <a:rPr lang="he-IL" b="1" dirty="0" smtClean="0">
                <a:solidFill>
                  <a:schemeClr val="bg1"/>
                </a:solidFill>
                <a:cs typeface="+mn-cs"/>
              </a:rPr>
              <a:t>למד על חלקי הרכב</a:t>
            </a:r>
            <a:endParaRPr lang="he-IL" b="1" dirty="0">
              <a:solidFill>
                <a:schemeClr val="bg1"/>
              </a:solidFill>
              <a:cs typeface="+mn-cs"/>
            </a:endParaRPr>
          </a:p>
        </p:txBody>
      </p:sp>
      <p:sp>
        <p:nvSpPr>
          <p:cNvPr id="3" name="Subtitle 2"/>
          <p:cNvSpPr>
            <a:spLocks noGrp="1"/>
          </p:cNvSpPr>
          <p:nvPr>
            <p:ph type="subTitle" idx="1"/>
          </p:nvPr>
        </p:nvSpPr>
        <p:spPr>
          <a:xfrm>
            <a:off x="1524000" y="3602038"/>
            <a:ext cx="10668000" cy="1655762"/>
          </a:xfrm>
        </p:spPr>
        <p:txBody>
          <a:bodyPr/>
          <a:lstStyle/>
          <a:p>
            <a:pPr algn="r"/>
            <a:r>
              <a:rPr lang="he-IL" dirty="0" smtClean="0">
                <a:solidFill>
                  <a:schemeClr val="bg1"/>
                </a:solidFill>
              </a:rPr>
              <a:t>מגישים: אברהמי רועי, וולוקיטה זוהר</a:t>
            </a:r>
            <a:endParaRPr lang="he-IL" dirty="0">
              <a:solidFill>
                <a:schemeClr val="bg1"/>
              </a:solidFill>
            </a:endParaRPr>
          </a:p>
        </p:txBody>
      </p:sp>
      <p:pic>
        <p:nvPicPr>
          <p:cNvPr id="6" name="Google Shape;199;p3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5270500" cy="6858000"/>
          </a:xfrm>
          <a:prstGeom prst="rect">
            <a:avLst/>
          </a:prstGeom>
          <a:noFill/>
          <a:ln>
            <a:noFill/>
          </a:ln>
        </p:spPr>
      </p:pic>
      <p:sp>
        <p:nvSpPr>
          <p:cNvPr id="7" name="Google Shape;200;p34"/>
          <p:cNvSpPr/>
          <p:nvPr/>
        </p:nvSpPr>
        <p:spPr>
          <a:xfrm>
            <a:off x="0" y="0"/>
            <a:ext cx="5270500" cy="68580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354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38200" y="365125"/>
            <a:ext cx="11353800" cy="1325563"/>
          </a:xfrm>
        </p:spPr>
        <p:txBody>
          <a:bodyPr/>
          <a:lstStyle/>
          <a:p>
            <a:pPr algn="r" rtl="1"/>
            <a:r>
              <a:rPr lang="he-IL" b="1" dirty="0" smtClean="0">
                <a:cs typeface="+mn-cs"/>
              </a:rPr>
              <a:t>הערות מפגש ייעוצים</a:t>
            </a:r>
            <a:endParaRPr lang="he-IL" b="1" dirty="0">
              <a:cs typeface="+mn-cs"/>
            </a:endParaRPr>
          </a:p>
        </p:txBody>
      </p:sp>
      <p:sp>
        <p:nvSpPr>
          <p:cNvPr id="4" name="Content Placeholder 2"/>
          <p:cNvSpPr>
            <a:spLocks noGrp="1"/>
          </p:cNvSpPr>
          <p:nvPr>
            <p:ph idx="1"/>
          </p:nvPr>
        </p:nvSpPr>
        <p:spPr>
          <a:xfrm>
            <a:off x="0" y="1825625"/>
            <a:ext cx="12192000" cy="4351338"/>
          </a:xfrm>
        </p:spPr>
        <p:txBody>
          <a:bodyPr>
            <a:normAutofit lnSpcReduction="10000"/>
          </a:bodyPr>
          <a:lstStyle/>
          <a:p>
            <a:pPr marL="0" indent="0" algn="just" rtl="1">
              <a:lnSpc>
                <a:spcPct val="150000"/>
              </a:lnSpc>
              <a:buNone/>
            </a:pPr>
            <a:r>
              <a:rPr lang="he-IL" dirty="0" smtClean="0"/>
              <a:t>התקיימו 2 מפגשי ייעוץ, אחד בשיעור ייצוג ידע והשני בשיעור אנימציה. בשיעור אנימציה קיבלנו הנחיות כלליות כיצד לגשת ולבצע את העבודה בפועל בתכנת האנימייט וכמו-כן נמסר שאנחנו צריכים להכין מינימום 12 פריטי מידע כאשר אין פריט שלא יוצג בו מידע באחת מאפשרויות הבחירה שלנו. בשיעור ייצוג ידע קיבלנו מספר הערות לביצוע – למצוא דרך לבצע הפרדה בין ההוראות של הייצוג לפעולות, בכרטיסיות מידע צריך להציג מידע שהוא גם ערך מוסף ולהוסיף </a:t>
            </a:r>
            <a:r>
              <a:rPr lang="en-US" dirty="0" smtClean="0"/>
              <a:t>call for action</a:t>
            </a:r>
            <a:r>
              <a:rPr lang="he-IL" dirty="0" smtClean="0"/>
              <a:t> עבור הפעולות השונות. טיפלנו בהצלחה בכל ההערות שקיבלנו.</a:t>
            </a:r>
            <a:endParaRPr lang="he-IL" dirty="0"/>
          </a:p>
        </p:txBody>
      </p:sp>
    </p:spTree>
    <p:extLst>
      <p:ext uri="{BB962C8B-B14F-4D97-AF65-F5344CB8AC3E}">
        <p14:creationId xmlns:p14="http://schemas.microsoft.com/office/powerpoint/2010/main" val="19090434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0272618" cy="6858000"/>
          </a:xfrm>
          <a:prstGeom prst="rect">
            <a:avLst/>
          </a:prstGeom>
        </p:spPr>
      </p:pic>
      <p:sp>
        <p:nvSpPr>
          <p:cNvPr id="5" name="Title 1"/>
          <p:cNvSpPr txBox="1">
            <a:spLocks/>
          </p:cNvSpPr>
          <p:nvPr/>
        </p:nvSpPr>
        <p:spPr>
          <a:xfrm>
            <a:off x="0" y="2982118"/>
            <a:ext cx="12192000" cy="893763"/>
          </a:xfrm>
          <a:prstGeom prst="rect">
            <a:avLst/>
          </a:prstGeom>
          <a:solidFill>
            <a:schemeClr val="tx1"/>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he-IL" b="1" dirty="0" smtClean="0">
                <a:solidFill>
                  <a:schemeClr val="bg1"/>
                </a:solidFill>
                <a:cs typeface="+mn-cs"/>
              </a:rPr>
              <a:t>פרוטוטייפ</a:t>
            </a:r>
            <a:endParaRPr lang="he-IL" b="1" dirty="0">
              <a:solidFill>
                <a:schemeClr val="bg1"/>
              </a:solidFill>
              <a:cs typeface="+mn-cs"/>
            </a:endParaRPr>
          </a:p>
        </p:txBody>
      </p:sp>
    </p:spTree>
    <p:extLst>
      <p:ext uri="{BB962C8B-B14F-4D97-AF65-F5344CB8AC3E}">
        <p14:creationId xmlns:p14="http://schemas.microsoft.com/office/powerpoint/2010/main" val="32605615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10" name="TextBox 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20" name="TextBox 19">
            <a:hlinkHover r:id="rId4" action="ppaction://hlinksldjump"/>
          </p:cNvPr>
          <p:cNvSpPr txBox="1"/>
          <p:nvPr/>
        </p:nvSpPr>
        <p:spPr>
          <a:xfrm>
            <a:off x="11004550" y="2685965"/>
            <a:ext cx="689610" cy="461665"/>
          </a:xfrm>
          <a:prstGeom prst="rect">
            <a:avLst/>
          </a:prstGeom>
          <a:noFill/>
        </p:spPr>
        <p:txBody>
          <a:bodyPr wrap="square" rtlCol="1">
            <a:spAutoFit/>
          </a:bodyPr>
          <a:lstStyle/>
          <a:p>
            <a:pPr algn="r">
              <a:lnSpc>
                <a:spcPct val="150000"/>
              </a:lnSpc>
            </a:pPr>
            <a:r>
              <a:rPr lang="he-IL" sz="1600" dirty="0" smtClean="0"/>
              <a:t>חיצוני</a:t>
            </a:r>
            <a:endParaRPr lang="he-IL" sz="1600" dirty="0"/>
          </a:p>
        </p:txBody>
      </p:sp>
      <p:sp>
        <p:nvSpPr>
          <p:cNvPr id="21" name="TextBox 2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22" name="TextBox 21">
            <a:hlinkClick r:id="rId5" action="ppaction://hlinksldjump"/>
            <a:hlinkHover r:id="rId6" action="ppaction://hlinksldjump"/>
          </p:cNvPr>
          <p:cNvSpPr txBox="1"/>
          <p:nvPr/>
        </p:nvSpPr>
        <p:spPr>
          <a:xfrm>
            <a:off x="11004550" y="3055053"/>
            <a:ext cx="689610" cy="461665"/>
          </a:xfrm>
          <a:prstGeom prst="rect">
            <a:avLst/>
          </a:prstGeom>
          <a:noFill/>
        </p:spPr>
        <p:txBody>
          <a:bodyPr wrap="square" rtlCol="1">
            <a:spAutoFit/>
          </a:bodyPr>
          <a:lstStyle/>
          <a:p>
            <a:pPr algn="r">
              <a:lnSpc>
                <a:spcPct val="150000"/>
              </a:lnSpc>
            </a:pPr>
            <a:r>
              <a:rPr lang="he-IL" sz="1600" dirty="0" smtClean="0"/>
              <a:t>פנימי</a:t>
            </a:r>
            <a:endParaRPr lang="he-IL" sz="1600" dirty="0"/>
          </a:p>
        </p:txBody>
      </p:sp>
      <p:sp>
        <p:nvSpPr>
          <p:cNvPr id="24" name="TextBox 23"/>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28" name="TextBox 27"/>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30" name="TextBox 29"/>
          <p:cNvSpPr txBox="1"/>
          <p:nvPr/>
        </p:nvSpPr>
        <p:spPr>
          <a:xfrm>
            <a:off x="11004548" y="5914198"/>
            <a:ext cx="598171"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יקר</a:t>
            </a:r>
            <a:endParaRPr lang="he-IL" sz="1600" dirty="0">
              <a:solidFill>
                <a:schemeClr val="bg1">
                  <a:lumMod val="75000"/>
                </a:schemeClr>
              </a:solidFill>
            </a:endParaRPr>
          </a:p>
        </p:txBody>
      </p:sp>
      <p:sp>
        <p:nvSpPr>
          <p:cNvPr id="31" name="TextBox 30"/>
          <p:cNvSpPr txBox="1"/>
          <p:nvPr/>
        </p:nvSpPr>
        <p:spPr>
          <a:xfrm>
            <a:off x="11061698" y="6283286"/>
            <a:ext cx="541021"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זול</a:t>
            </a:r>
            <a:endParaRPr lang="he-IL" sz="1600" dirty="0">
              <a:solidFill>
                <a:schemeClr val="bg1">
                  <a:lumMod val="75000"/>
                </a:schemeClr>
              </a:solidFill>
            </a:endParaRPr>
          </a:p>
        </p:txBody>
      </p:sp>
      <p:sp>
        <p:nvSpPr>
          <p:cNvPr id="37" name="TextBox 36">
            <a:hlinkClick r:id="rId7"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18" name="Picture 1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33" name="Picture 3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34" name="Picture 3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35" name="Picture 3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36" name="Picture 3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38" name="Picture 3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39" name="Picture 3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44" name="TextBox 43"/>
          <p:cNvSpPr txBox="1"/>
          <p:nvPr/>
        </p:nvSpPr>
        <p:spPr>
          <a:xfrm>
            <a:off x="11061699" y="4256456"/>
            <a:ext cx="56895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45" name="TextBox 44"/>
          <p:cNvSpPr txBox="1"/>
          <p:nvPr/>
        </p:nvSpPr>
        <p:spPr>
          <a:xfrm>
            <a:off x="11004549" y="4625544"/>
            <a:ext cx="62610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46" name="TextBox 45"/>
          <p:cNvSpPr txBox="1"/>
          <p:nvPr/>
        </p:nvSpPr>
        <p:spPr>
          <a:xfrm>
            <a:off x="10820399" y="5008022"/>
            <a:ext cx="81025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48" name="TextBox 47"/>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sp>
        <p:nvSpPr>
          <p:cNvPr id="51" name="TextBox 50">
            <a:hlinkClick r:id="rId16" action="ppaction://hlinksldjump"/>
            <a:hlinkHover r:id="rId17" action="ppaction://hlinksldjump"/>
          </p:cNvPr>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dirty="0" smtClean="0"/>
              <a:t>מנוע</a:t>
            </a:r>
            <a:endParaRPr lang="he-IL" sz="1600" dirty="0"/>
          </a:p>
        </p:txBody>
      </p:sp>
      <p:pic>
        <p:nvPicPr>
          <p:cNvPr id="52" name="Picture 51"/>
          <p:cNvPicPr>
            <a:picLocks noChangeAspect="1"/>
          </p:cNvPicPr>
          <p:nvPr/>
        </p:nvPicPr>
        <p:blipFill rotWithShape="1">
          <a:blip r:embed="rId18" cstate="email">
            <a:extLst>
              <a:ext uri="{28A0092B-C50C-407E-A947-70E740481C1C}">
                <a14:useLocalDpi xmlns:a14="http://schemas.microsoft.com/office/drawing/2010/main"/>
              </a:ext>
            </a:extLst>
          </a:blip>
          <a:srcRect l="51445" t="10000" r="31680" b="54583"/>
          <a:stretch/>
        </p:blipFill>
        <p:spPr>
          <a:xfrm>
            <a:off x="132782" y="95714"/>
            <a:ext cx="1020348" cy="1204578"/>
          </a:xfrm>
          <a:prstGeom prst="rect">
            <a:avLst/>
          </a:prstGeom>
        </p:spPr>
      </p:pic>
      <p:pic>
        <p:nvPicPr>
          <p:cNvPr id="53" name="Picture 4" descr="Light &amp;#39;em Up: A Guide to Common Dashboard Warning Lights"/>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Tree>
    <p:extLst>
      <p:ext uri="{BB962C8B-B14F-4D97-AF65-F5344CB8AC3E}">
        <p14:creationId xmlns:p14="http://schemas.microsoft.com/office/powerpoint/2010/main" val="1638307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a:hlinkClick r:id="rId4" action="ppaction://hlinksldjump"/>
          </p:cNvPr>
          <p:cNvSpPr txBox="1"/>
          <p:nvPr/>
        </p:nvSpPr>
        <p:spPr>
          <a:xfrm>
            <a:off x="10947400" y="2685965"/>
            <a:ext cx="746760"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2" name="Oval 51"/>
          <p:cNvSpPr/>
          <p:nvPr/>
        </p:nvSpPr>
        <p:spPr>
          <a:xfrm>
            <a:off x="5518573" y="34485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Oval 52"/>
          <p:cNvSpPr/>
          <p:nvPr/>
        </p:nvSpPr>
        <p:spPr>
          <a:xfrm>
            <a:off x="4350172" y="2036253"/>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Oval 53"/>
          <p:cNvSpPr/>
          <p:nvPr/>
        </p:nvSpPr>
        <p:spPr>
          <a:xfrm>
            <a:off x="4149514" y="53266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Oval 54"/>
          <p:cNvSpPr/>
          <p:nvPr/>
        </p:nvSpPr>
        <p:spPr>
          <a:xfrm>
            <a:off x="741680" y="54757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TextBox 60"/>
          <p:cNvSpPr txBox="1"/>
          <p:nvPr/>
        </p:nvSpPr>
        <p:spPr>
          <a:xfrm>
            <a:off x="10900830" y="5914198"/>
            <a:ext cx="70188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יקר</a:t>
            </a:r>
            <a:endParaRPr lang="he-IL" sz="1600" dirty="0">
              <a:solidFill>
                <a:schemeClr val="bg1">
                  <a:lumMod val="75000"/>
                </a:schemeClr>
              </a:solidFill>
            </a:endParaRPr>
          </a:p>
        </p:txBody>
      </p:sp>
      <p:sp>
        <p:nvSpPr>
          <p:cNvPr id="62" name="TextBox 61"/>
          <p:cNvSpPr txBox="1"/>
          <p:nvPr/>
        </p:nvSpPr>
        <p:spPr>
          <a:xfrm>
            <a:off x="10803466" y="6283286"/>
            <a:ext cx="799253"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זול</a:t>
            </a:r>
            <a:endParaRPr lang="he-IL" sz="1600" dirty="0">
              <a:solidFill>
                <a:schemeClr val="bg1">
                  <a:lumMod val="75000"/>
                </a:schemeClr>
              </a:solidFill>
            </a:endParaRPr>
          </a:p>
        </p:txBody>
      </p:sp>
      <p:sp>
        <p:nvSpPr>
          <p:cNvPr id="63" name="TextBox 62"/>
          <p:cNvSpPr txBox="1"/>
          <p:nvPr/>
        </p:nvSpPr>
        <p:spPr>
          <a:xfrm>
            <a:off x="10947399" y="4256456"/>
            <a:ext cx="68325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64" name="TextBox 63"/>
          <p:cNvSpPr txBox="1"/>
          <p:nvPr/>
        </p:nvSpPr>
        <p:spPr>
          <a:xfrm>
            <a:off x="10900831" y="4625544"/>
            <a:ext cx="729827"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65" name="TextBox 64"/>
          <p:cNvSpPr txBox="1"/>
          <p:nvPr/>
        </p:nvSpPr>
        <p:spPr>
          <a:xfrm>
            <a:off x="10803467" y="5008022"/>
            <a:ext cx="82719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66" name="TextBox 65"/>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8" name="TextBox 67"/>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sp>
        <p:nvSpPr>
          <p:cNvPr id="69" name="TextBox 68">
            <a:hlinkClick r:id="rId13" action="ppaction://hlinksldjump"/>
            <a:hlinkHover r:id="rId14" action="ppaction://hlinksldjump"/>
          </p:cNvPr>
          <p:cNvSpPr txBox="1"/>
          <p:nvPr/>
        </p:nvSpPr>
        <p:spPr>
          <a:xfrm>
            <a:off x="11004550" y="3055053"/>
            <a:ext cx="689610" cy="461665"/>
          </a:xfrm>
          <a:prstGeom prst="rect">
            <a:avLst/>
          </a:prstGeom>
          <a:noFill/>
        </p:spPr>
        <p:txBody>
          <a:bodyPr wrap="square" rtlCol="1">
            <a:spAutoFit/>
          </a:bodyPr>
          <a:lstStyle/>
          <a:p>
            <a:pPr algn="r">
              <a:lnSpc>
                <a:spcPct val="150000"/>
              </a:lnSpc>
            </a:pPr>
            <a:r>
              <a:rPr lang="he-IL" sz="1600" dirty="0" smtClean="0"/>
              <a:t>פנימי</a:t>
            </a:r>
            <a:endParaRPr lang="he-IL" sz="1600" dirty="0"/>
          </a:p>
        </p:txBody>
      </p:sp>
      <p:sp>
        <p:nvSpPr>
          <p:cNvPr id="70" name="TextBox 69">
            <a:hlinkClick r:id="rId15" action="ppaction://hlinksldjump"/>
            <a:hlinkHover r:id="rId16" action="ppaction://hlinksldjump"/>
          </p:cNvPr>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dirty="0" smtClean="0"/>
              <a:t>מנוע</a:t>
            </a:r>
            <a:endParaRPr lang="he-IL" sz="1600" dirty="0"/>
          </a:p>
        </p:txBody>
      </p:sp>
      <p:pic>
        <p:nvPicPr>
          <p:cNvPr id="71" name="Picture 70"/>
          <p:cNvPicPr>
            <a:picLocks noChangeAspect="1"/>
          </p:cNvPicPr>
          <p:nvPr/>
        </p:nvPicPr>
        <p:blipFill rotWithShape="1">
          <a:blip r:embed="rId17" cstate="email">
            <a:extLst>
              <a:ext uri="{28A0092B-C50C-407E-A947-70E740481C1C}">
                <a14:useLocalDpi xmlns:a14="http://schemas.microsoft.com/office/drawing/2010/main"/>
              </a:ext>
            </a:extLst>
          </a:blip>
          <a:srcRect l="51445" t="10000" r="31680" b="54583"/>
          <a:stretch/>
        </p:blipFill>
        <p:spPr>
          <a:xfrm>
            <a:off x="132782" y="95714"/>
            <a:ext cx="1020348" cy="1204578"/>
          </a:xfrm>
          <a:prstGeom prst="rect">
            <a:avLst/>
          </a:prstGeom>
        </p:spPr>
      </p:pic>
      <p:sp>
        <p:nvSpPr>
          <p:cNvPr id="72" name="TextBox 71">
            <a:hlinkClick r:id="rId18"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3" name="Picture 4" descr="Light &amp;#39;em Up: A Guide to Common Dashboard Warning Lights"/>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894404" y="1375298"/>
            <a:ext cx="1510236" cy="785343"/>
          </a:xfrm>
          <a:prstGeom prst="rect">
            <a:avLst/>
          </a:prstGeom>
          <a:noFill/>
        </p:spPr>
        <p:txBody>
          <a:bodyPr wrap="square" rtlCol="1">
            <a:spAutoFit/>
          </a:bodyPr>
          <a:lstStyle/>
          <a:p>
            <a:pPr algn="just" rtl="1">
              <a:lnSpc>
                <a:spcPct val="150000"/>
              </a:lnSpc>
            </a:pPr>
            <a:r>
              <a:rPr lang="he-IL" sz="1600" dirty="0" smtClean="0"/>
              <a:t>לחיצה למידע נוסף על החלק</a:t>
            </a:r>
            <a:endParaRPr lang="he-IL" sz="1600" dirty="0"/>
          </a:p>
        </p:txBody>
      </p:sp>
      <p:grpSp>
        <p:nvGrpSpPr>
          <p:cNvPr id="5" name="Group 4"/>
          <p:cNvGrpSpPr/>
          <p:nvPr/>
        </p:nvGrpSpPr>
        <p:grpSpPr>
          <a:xfrm>
            <a:off x="4558260" y="2027989"/>
            <a:ext cx="2080642" cy="429462"/>
            <a:chOff x="4558260" y="2027989"/>
            <a:chExt cx="2080642" cy="429462"/>
          </a:xfrm>
        </p:grpSpPr>
        <p:sp>
          <p:nvSpPr>
            <p:cNvPr id="2" name="Rectangle 1"/>
            <p:cNvSpPr/>
            <p:nvPr/>
          </p:nvSpPr>
          <p:spPr>
            <a:xfrm>
              <a:off x="4558260" y="202798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שמשה קדמית</a:t>
              </a:r>
            </a:p>
          </p:txBody>
        </p:sp>
        <p:pic>
          <p:nvPicPr>
            <p:cNvPr id="75" name="Picture 4" descr="Light &amp;#39;em Up: A Guide to Common Dashboard Warning Lights">
              <a:hlinkClick r:id="rId21" action="ppaction://hlinksldjump"/>
            </p:cNvPr>
            <p:cNvPicPr>
              <a:picLocks noChangeAspect="1" noChangeArrowheads="1"/>
            </p:cNvPicPr>
            <p:nvPr/>
          </p:nvPicPr>
          <p:blipFill rotWithShape="1">
            <a:blip r:embed="rId22" cstate="email">
              <a:extLst>
                <a:ext uri="{BEBA8EAE-BF5A-486C-A8C5-ECC9F3942E4B}">
                  <a14:imgProps xmlns:a14="http://schemas.microsoft.com/office/drawing/2010/main">
                    <a14:imgLayer r:embed="rId23">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60219" y="202798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5710834" y="3261379"/>
            <a:ext cx="2080642" cy="429462"/>
            <a:chOff x="5710834" y="3261379"/>
            <a:chExt cx="2080642" cy="429462"/>
          </a:xfrm>
        </p:grpSpPr>
        <p:sp>
          <p:nvSpPr>
            <p:cNvPr id="76" name="Rectangle 75"/>
            <p:cNvSpPr/>
            <p:nvPr/>
          </p:nvSpPr>
          <p:spPr>
            <a:xfrm>
              <a:off x="5710834" y="326137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צד</a:t>
              </a:r>
            </a:p>
          </p:txBody>
        </p:sp>
        <p:pic>
          <p:nvPicPr>
            <p:cNvPr id="77" name="Picture 4" descr="Light &amp;#39;em Up: A Guide to Common Dashboard Warning Lights">
              <a:hlinkClick r:id="rId24" action="ppaction://hlinksldjump"/>
            </p:cNvPr>
            <p:cNvPicPr>
              <a:picLocks noChangeAspect="1" noChangeArrowheads="1"/>
            </p:cNvPicPr>
            <p:nvPr/>
          </p:nvPicPr>
          <p:blipFill rotWithShape="1">
            <a:blip r:embed="rId22" cstate="email">
              <a:extLst>
                <a:ext uri="{BEBA8EAE-BF5A-486C-A8C5-ECC9F3942E4B}">
                  <a14:imgProps xmlns:a14="http://schemas.microsoft.com/office/drawing/2010/main">
                    <a14:imgLayer r:embed="rId23">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712793" y="326137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4446321" y="5180267"/>
            <a:ext cx="2080642" cy="429462"/>
            <a:chOff x="4446321" y="5180267"/>
            <a:chExt cx="2080642" cy="429462"/>
          </a:xfrm>
        </p:grpSpPr>
        <p:sp>
          <p:nvSpPr>
            <p:cNvPr id="78" name="Rectangle 77"/>
            <p:cNvSpPr/>
            <p:nvPr/>
          </p:nvSpPr>
          <p:spPr>
            <a:xfrm>
              <a:off x="4446321" y="518026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צמיג</a:t>
              </a:r>
            </a:p>
          </p:txBody>
        </p:sp>
        <p:pic>
          <p:nvPicPr>
            <p:cNvPr id="79" name="Picture 4" descr="Light &amp;#39;em Up: A Guide to Common Dashboard Warning Lights">
              <a:hlinkClick r:id="rId25" action="ppaction://hlinksldjump"/>
            </p:cNvPr>
            <p:cNvPicPr>
              <a:picLocks noChangeAspect="1" noChangeArrowheads="1"/>
            </p:cNvPicPr>
            <p:nvPr/>
          </p:nvPicPr>
          <p:blipFill rotWithShape="1">
            <a:blip r:embed="rId22" cstate="email">
              <a:extLst>
                <a:ext uri="{BEBA8EAE-BF5A-486C-A8C5-ECC9F3942E4B}">
                  <a14:imgProps xmlns:a14="http://schemas.microsoft.com/office/drawing/2010/main">
                    <a14:imgLayer r:embed="rId23">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448280" y="5180267"/>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816381" y="5028242"/>
            <a:ext cx="2080642" cy="429462"/>
            <a:chOff x="816381" y="5028242"/>
            <a:chExt cx="2080642" cy="429462"/>
          </a:xfrm>
        </p:grpSpPr>
        <p:sp>
          <p:nvSpPr>
            <p:cNvPr id="80" name="Rectangle 79"/>
            <p:cNvSpPr/>
            <p:nvPr/>
          </p:nvSpPr>
          <p:spPr>
            <a:xfrm>
              <a:off x="816381" y="5028242"/>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לוחית הרישוי</a:t>
              </a:r>
            </a:p>
          </p:txBody>
        </p:sp>
        <p:pic>
          <p:nvPicPr>
            <p:cNvPr id="81" name="Picture 4" descr="Light &amp;#39;em Up: A Guide to Common Dashboard Warning Lights">
              <a:hlinkClick r:id="rId26" action="ppaction://hlinksldjump"/>
            </p:cNvPr>
            <p:cNvPicPr>
              <a:picLocks noChangeAspect="1" noChangeArrowheads="1"/>
            </p:cNvPicPr>
            <p:nvPr/>
          </p:nvPicPr>
          <p:blipFill rotWithShape="1">
            <a:blip r:embed="rId22" cstate="email">
              <a:extLst>
                <a:ext uri="{BEBA8EAE-BF5A-486C-A8C5-ECC9F3942E4B}">
                  <a14:imgProps xmlns:a14="http://schemas.microsoft.com/office/drawing/2010/main">
                    <a14:imgLayer r:embed="rId23">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818340" y="5028242"/>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2648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a:hlinkHover r:id="rId3" action="ppaction://hlinksldjump"/>
          </p:cNvPr>
          <p:cNvSpPr txBox="1"/>
          <p:nvPr/>
        </p:nvSpPr>
        <p:spPr>
          <a:xfrm>
            <a:off x="10905422" y="2685965"/>
            <a:ext cx="788737" cy="461665"/>
          </a:xfrm>
          <a:prstGeom prst="rect">
            <a:avLst/>
          </a:prstGeom>
          <a:noFill/>
        </p:spPr>
        <p:txBody>
          <a:bodyPr wrap="square" rtlCol="1">
            <a:spAutoFit/>
          </a:bodyPr>
          <a:lstStyle/>
          <a:p>
            <a:pPr algn="r">
              <a:lnSpc>
                <a:spcPct val="150000"/>
              </a:lnSpc>
            </a:pPr>
            <a:r>
              <a:rPr lang="he-IL" sz="1600" dirty="0" smtClean="0"/>
              <a:t>חיצוני</a:t>
            </a:r>
            <a:endParaRPr lang="he-IL" sz="1600"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34" name="Oval 33"/>
          <p:cNvSpPr/>
          <p:nvPr/>
        </p:nvSpPr>
        <p:spPr>
          <a:xfrm>
            <a:off x="4201162" y="198757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Oval 37"/>
          <p:cNvSpPr/>
          <p:nvPr/>
        </p:nvSpPr>
        <p:spPr>
          <a:xfrm>
            <a:off x="6187442" y="18018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p:cNvSpPr txBox="1"/>
          <p:nvPr/>
        </p:nvSpPr>
        <p:spPr>
          <a:xfrm>
            <a:off x="10905420" y="5914198"/>
            <a:ext cx="69729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יקר</a:t>
            </a:r>
            <a:endParaRPr lang="he-IL" sz="1600" dirty="0">
              <a:solidFill>
                <a:schemeClr val="bg1">
                  <a:lumMod val="75000"/>
                </a:schemeClr>
              </a:solidFill>
            </a:endParaRPr>
          </a:p>
        </p:txBody>
      </p:sp>
      <p:sp>
        <p:nvSpPr>
          <p:cNvPr id="59" name="TextBox 58"/>
          <p:cNvSpPr txBox="1"/>
          <p:nvPr/>
        </p:nvSpPr>
        <p:spPr>
          <a:xfrm>
            <a:off x="10905420" y="6283286"/>
            <a:ext cx="69730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זול</a:t>
            </a:r>
            <a:endParaRPr lang="he-IL" sz="1600" dirty="0">
              <a:solidFill>
                <a:schemeClr val="bg1">
                  <a:lumMod val="75000"/>
                </a:schemeClr>
              </a:solidFill>
            </a:endParaRPr>
          </a:p>
        </p:txBody>
      </p:sp>
      <p:sp>
        <p:nvSpPr>
          <p:cNvPr id="60" name="TextBox 59"/>
          <p:cNvSpPr txBox="1"/>
          <p:nvPr/>
        </p:nvSpPr>
        <p:spPr>
          <a:xfrm>
            <a:off x="10905421" y="4256456"/>
            <a:ext cx="725237"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61" name="TextBox 60"/>
          <p:cNvSpPr txBox="1"/>
          <p:nvPr/>
        </p:nvSpPr>
        <p:spPr>
          <a:xfrm>
            <a:off x="10905421" y="4625544"/>
            <a:ext cx="725238"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62" name="TextBox 61"/>
          <p:cNvSpPr txBox="1"/>
          <p:nvPr/>
        </p:nvSpPr>
        <p:spPr>
          <a:xfrm>
            <a:off x="10655165" y="5008022"/>
            <a:ext cx="975493"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63" name="TextBox 62"/>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5" name="TextBox 64"/>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sp>
        <p:nvSpPr>
          <p:cNvPr id="66" name="TextBox 65">
            <a:hlinkClick r:id="rId12" action="ppaction://hlinksldjump"/>
            <a:hlinkHover r:id="rId13" action="ppaction://hlinksldjump"/>
          </p:cNvPr>
          <p:cNvSpPr txBox="1"/>
          <p:nvPr/>
        </p:nvSpPr>
        <p:spPr>
          <a:xfrm>
            <a:off x="11004550" y="3055053"/>
            <a:ext cx="689610" cy="461665"/>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68" name="TextBox 67">
            <a:hlinkClick r:id="rId14" action="ppaction://hlinksldjump"/>
            <a:hlinkHover r:id="rId15" action="ppaction://hlinksldjump"/>
          </p:cNvPr>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dirty="0" smtClean="0"/>
              <a:t>מנוע</a:t>
            </a:r>
            <a:endParaRPr lang="he-IL" sz="1600" dirty="0"/>
          </a:p>
        </p:txBody>
      </p:sp>
      <p:pic>
        <p:nvPicPr>
          <p:cNvPr id="69" name="Picture 68"/>
          <p:cNvPicPr>
            <a:picLocks noChangeAspect="1"/>
          </p:cNvPicPr>
          <p:nvPr/>
        </p:nvPicPr>
        <p:blipFill rotWithShape="1">
          <a:blip r:embed="rId16" cstate="email">
            <a:extLst>
              <a:ext uri="{28A0092B-C50C-407E-A947-70E740481C1C}">
                <a14:useLocalDpi xmlns:a14="http://schemas.microsoft.com/office/drawing/2010/main"/>
              </a:ext>
            </a:extLst>
          </a:blip>
          <a:srcRect l="51445" t="10000" r="31680" b="54583"/>
          <a:stretch/>
        </p:blipFill>
        <p:spPr>
          <a:xfrm>
            <a:off x="132782" y="95714"/>
            <a:ext cx="1020348" cy="1204578"/>
          </a:xfrm>
          <a:prstGeom prst="rect">
            <a:avLst/>
          </a:prstGeom>
        </p:spPr>
      </p:pic>
      <p:sp>
        <p:nvSpPr>
          <p:cNvPr id="70" name="TextBox 69">
            <a:hlinkClick r:id="rId17"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grpSp>
        <p:nvGrpSpPr>
          <p:cNvPr id="5" name="Group 4"/>
          <p:cNvGrpSpPr/>
          <p:nvPr/>
        </p:nvGrpSpPr>
        <p:grpSpPr>
          <a:xfrm>
            <a:off x="6371951" y="1772839"/>
            <a:ext cx="2080642" cy="429462"/>
            <a:chOff x="6371951" y="1772839"/>
            <a:chExt cx="2080642" cy="429462"/>
          </a:xfrm>
        </p:grpSpPr>
        <p:sp>
          <p:nvSpPr>
            <p:cNvPr id="71" name="Rectangle 70"/>
            <p:cNvSpPr/>
            <p:nvPr/>
          </p:nvSpPr>
          <p:spPr>
            <a:xfrm>
              <a:off x="6371951" y="177283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גלגל חלופי</a:t>
              </a:r>
            </a:p>
          </p:txBody>
        </p:sp>
        <p:pic>
          <p:nvPicPr>
            <p:cNvPr id="72" name="Picture 4" descr="Light &amp;#39;em Up: A Guide to Common Dashboard Warning Lights">
              <a:hlinkClick r:id="rId18"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6373910" y="177283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5084403" y="2406583"/>
            <a:ext cx="2080642" cy="429462"/>
            <a:chOff x="5084403" y="2406583"/>
            <a:chExt cx="2080642" cy="429462"/>
          </a:xfrm>
        </p:grpSpPr>
        <p:sp>
          <p:nvSpPr>
            <p:cNvPr id="73" name="Rectangle 72"/>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74" name="Picture 4" descr="Light &amp;#39;em Up: A Guide to Common Dashboard Warning Lights">
              <a:hlinkClick r:id="rId21"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2176189" y="2152148"/>
            <a:ext cx="2080642" cy="429462"/>
            <a:chOff x="2176189" y="2152148"/>
            <a:chExt cx="2080642" cy="429462"/>
          </a:xfrm>
        </p:grpSpPr>
        <p:sp>
          <p:nvSpPr>
            <p:cNvPr id="75" name="Rectangle 74"/>
            <p:cNvSpPr/>
            <p:nvPr/>
          </p:nvSpPr>
          <p:spPr>
            <a:xfrm>
              <a:off x="2176189" y="2152148"/>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פנימית</a:t>
              </a:r>
            </a:p>
          </p:txBody>
        </p:sp>
        <p:pic>
          <p:nvPicPr>
            <p:cNvPr id="76" name="Picture 4" descr="Light &amp;#39;em Up: A Guide to Common Dashboard Warning Lights">
              <a:hlinkClick r:id="rId22"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78148" y="2152148"/>
              <a:ext cx="531102" cy="420995"/>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4" descr="Light &amp;#39;em Up: A Guide to Common Dashboard Warning Lights"/>
          <p:cNvPicPr>
            <a:picLocks noChangeAspect="1" noChangeArrowheads="1"/>
          </p:cNvPicPr>
          <p:nvPr/>
        </p:nvPicPr>
        <p:blipFill rotWithShape="1">
          <a:blip r:embed="rId23" cstate="email">
            <a:extLst>
              <a:ext uri="{BEBA8EAE-BF5A-486C-A8C5-ECC9F3942E4B}">
                <a14:imgProps xmlns:a14="http://schemas.microsoft.com/office/drawing/2010/main">
                  <a14:imgLayer r:embed="rId24">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Tree>
    <p:extLst>
      <p:ext uri="{BB962C8B-B14F-4D97-AF65-F5344CB8AC3E}">
        <p14:creationId xmlns:p14="http://schemas.microsoft.com/office/powerpoint/2010/main" val="2390859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5" name="TextBox 44">
            <a:hlinkClick r:id="rId4" action="ppaction://hlinksldjump"/>
            <a:hlinkHover r:id="rId5" action="ppaction://hlinksldjump"/>
          </p:cNvPr>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50" name="Picture 4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63" name="Oval 62"/>
          <p:cNvSpPr/>
          <p:nvPr/>
        </p:nvSpPr>
        <p:spPr>
          <a:xfrm>
            <a:off x="2790612" y="33858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4" name="Oval 63"/>
          <p:cNvSpPr/>
          <p:nvPr/>
        </p:nvSpPr>
        <p:spPr>
          <a:xfrm>
            <a:off x="922867" y="488812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5" name="Oval 64"/>
          <p:cNvSpPr/>
          <p:nvPr/>
        </p:nvSpPr>
        <p:spPr>
          <a:xfrm>
            <a:off x="2289387" y="4818195"/>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6" name="Oval 65"/>
          <p:cNvSpPr/>
          <p:nvPr/>
        </p:nvSpPr>
        <p:spPr>
          <a:xfrm>
            <a:off x="6698827" y="127682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7" name="Oval 66"/>
          <p:cNvSpPr/>
          <p:nvPr/>
        </p:nvSpPr>
        <p:spPr>
          <a:xfrm>
            <a:off x="7069667" y="14698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8" name="TextBox 67">
            <a:hlinkHover r:id="rId14" action="ppaction://hlinksldjump"/>
          </p:cNvPr>
          <p:cNvSpPr txBox="1"/>
          <p:nvPr/>
        </p:nvSpPr>
        <p:spPr>
          <a:xfrm>
            <a:off x="10905422" y="2685965"/>
            <a:ext cx="788737" cy="461665"/>
          </a:xfrm>
          <a:prstGeom prst="rect">
            <a:avLst/>
          </a:prstGeom>
          <a:noFill/>
        </p:spPr>
        <p:txBody>
          <a:bodyPr wrap="square" rtlCol="1">
            <a:spAutoFit/>
          </a:bodyPr>
          <a:lstStyle/>
          <a:p>
            <a:pPr algn="r">
              <a:lnSpc>
                <a:spcPct val="150000"/>
              </a:lnSpc>
            </a:pPr>
            <a:r>
              <a:rPr lang="he-IL" sz="1600" dirty="0" smtClean="0"/>
              <a:t>חיצוני</a:t>
            </a:r>
            <a:endParaRPr lang="he-IL" sz="1600" dirty="0"/>
          </a:p>
        </p:txBody>
      </p:sp>
      <p:sp>
        <p:nvSpPr>
          <p:cNvPr id="70" name="TextBox 69"/>
          <p:cNvSpPr txBox="1"/>
          <p:nvPr/>
        </p:nvSpPr>
        <p:spPr>
          <a:xfrm>
            <a:off x="10905420" y="5914198"/>
            <a:ext cx="69729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יקר</a:t>
            </a:r>
            <a:endParaRPr lang="he-IL" sz="1600" dirty="0">
              <a:solidFill>
                <a:schemeClr val="bg1">
                  <a:lumMod val="75000"/>
                </a:schemeClr>
              </a:solidFill>
            </a:endParaRPr>
          </a:p>
        </p:txBody>
      </p:sp>
      <p:sp>
        <p:nvSpPr>
          <p:cNvPr id="71" name="TextBox 70"/>
          <p:cNvSpPr txBox="1"/>
          <p:nvPr/>
        </p:nvSpPr>
        <p:spPr>
          <a:xfrm>
            <a:off x="10905420" y="6283286"/>
            <a:ext cx="69730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זול</a:t>
            </a:r>
            <a:endParaRPr lang="he-IL" sz="1600" dirty="0">
              <a:solidFill>
                <a:schemeClr val="bg1">
                  <a:lumMod val="75000"/>
                </a:schemeClr>
              </a:solidFill>
            </a:endParaRPr>
          </a:p>
        </p:txBody>
      </p:sp>
      <p:sp>
        <p:nvSpPr>
          <p:cNvPr id="72" name="TextBox 71"/>
          <p:cNvSpPr txBox="1"/>
          <p:nvPr/>
        </p:nvSpPr>
        <p:spPr>
          <a:xfrm>
            <a:off x="10905421" y="4256456"/>
            <a:ext cx="725237"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73" name="TextBox 72"/>
          <p:cNvSpPr txBox="1"/>
          <p:nvPr/>
        </p:nvSpPr>
        <p:spPr>
          <a:xfrm>
            <a:off x="10905421" y="4625544"/>
            <a:ext cx="725238"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74" name="TextBox 73"/>
          <p:cNvSpPr txBox="1"/>
          <p:nvPr/>
        </p:nvSpPr>
        <p:spPr>
          <a:xfrm>
            <a:off x="10722543" y="5008022"/>
            <a:ext cx="908116"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75" name="TextBox 74"/>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77" name="TextBox 76"/>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sp>
        <p:nvSpPr>
          <p:cNvPr id="78" name="TextBox 77">
            <a:hlinkClick r:id="rId15" action="ppaction://hlinksldjump"/>
            <a:hlinkHover r:id="rId16" action="ppaction://hlinksldjump"/>
          </p:cNvPr>
          <p:cNvSpPr txBox="1"/>
          <p:nvPr/>
        </p:nvSpPr>
        <p:spPr>
          <a:xfrm>
            <a:off x="11004550" y="3055053"/>
            <a:ext cx="689610" cy="461665"/>
          </a:xfrm>
          <a:prstGeom prst="rect">
            <a:avLst/>
          </a:prstGeom>
          <a:noFill/>
        </p:spPr>
        <p:txBody>
          <a:bodyPr wrap="square" rtlCol="1">
            <a:spAutoFit/>
          </a:bodyPr>
          <a:lstStyle/>
          <a:p>
            <a:pPr algn="r">
              <a:lnSpc>
                <a:spcPct val="150000"/>
              </a:lnSpc>
            </a:pPr>
            <a:r>
              <a:rPr lang="he-IL" sz="1600" dirty="0" smtClean="0"/>
              <a:t>פנימי</a:t>
            </a:r>
            <a:endParaRPr lang="he-IL" sz="1600" dirty="0"/>
          </a:p>
        </p:txBody>
      </p:sp>
      <p:pic>
        <p:nvPicPr>
          <p:cNvPr id="79" name="Picture 78"/>
          <p:cNvPicPr>
            <a:picLocks noChangeAspect="1"/>
          </p:cNvPicPr>
          <p:nvPr/>
        </p:nvPicPr>
        <p:blipFill rotWithShape="1">
          <a:blip r:embed="rId17" cstate="email">
            <a:extLst>
              <a:ext uri="{28A0092B-C50C-407E-A947-70E740481C1C}">
                <a14:useLocalDpi xmlns:a14="http://schemas.microsoft.com/office/drawing/2010/main"/>
              </a:ext>
            </a:extLst>
          </a:blip>
          <a:srcRect l="51445" t="10000" r="31680" b="54583"/>
          <a:stretch/>
        </p:blipFill>
        <p:spPr>
          <a:xfrm>
            <a:off x="132782" y="95714"/>
            <a:ext cx="1020348" cy="1204578"/>
          </a:xfrm>
          <a:prstGeom prst="rect">
            <a:avLst/>
          </a:prstGeom>
        </p:spPr>
      </p:pic>
      <p:sp>
        <p:nvSpPr>
          <p:cNvPr id="80" name="TextBox 79">
            <a:hlinkClick r:id="rId18"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grpSp>
        <p:nvGrpSpPr>
          <p:cNvPr id="11" name="Group 10"/>
          <p:cNvGrpSpPr/>
          <p:nvPr/>
        </p:nvGrpSpPr>
        <p:grpSpPr>
          <a:xfrm>
            <a:off x="2399804" y="4360294"/>
            <a:ext cx="2080642" cy="429462"/>
            <a:chOff x="2399804" y="4360294"/>
            <a:chExt cx="2080642" cy="429462"/>
          </a:xfrm>
        </p:grpSpPr>
        <p:sp>
          <p:nvSpPr>
            <p:cNvPr id="81" name="Rectangle 80"/>
            <p:cNvSpPr/>
            <p:nvPr/>
          </p:nvSpPr>
          <p:spPr>
            <a:xfrm>
              <a:off x="2399804" y="4360294"/>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אַלְטֶרְנָטוֹר</a:t>
              </a:r>
            </a:p>
          </p:txBody>
        </p:sp>
        <p:pic>
          <p:nvPicPr>
            <p:cNvPr id="82" name="Picture 4" descr="Light &amp;#39;em Up: A Guide to Common Dashboard Warning Lights">
              <a:hlinkClick r:id="rId19"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401763" y="4360294"/>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1153130" y="5377549"/>
            <a:ext cx="2080642" cy="429462"/>
            <a:chOff x="1153130" y="5377549"/>
            <a:chExt cx="2080642" cy="429462"/>
          </a:xfrm>
        </p:grpSpPr>
        <p:sp>
          <p:nvSpPr>
            <p:cNvPr id="83" name="Rectangle 82"/>
            <p:cNvSpPr/>
            <p:nvPr/>
          </p:nvSpPr>
          <p:spPr>
            <a:xfrm>
              <a:off x="1153130" y="537754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מקרן (רדיאטור</a:t>
              </a:r>
              <a:r>
                <a:rPr lang="he-IL" dirty="0" smtClean="0"/>
                <a:t>)</a:t>
              </a:r>
            </a:p>
          </p:txBody>
        </p:sp>
        <p:pic>
          <p:nvPicPr>
            <p:cNvPr id="84" name="Picture 4" descr="Light &amp;#39;em Up: A Guide to Common Dashboard Warning Lights">
              <a:hlinkClick r:id="rId22"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1155089" y="537754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2883745" y="2913577"/>
            <a:ext cx="2080642" cy="429462"/>
            <a:chOff x="2883745" y="2913577"/>
            <a:chExt cx="2080642" cy="429462"/>
          </a:xfrm>
        </p:grpSpPr>
        <p:sp>
          <p:nvSpPr>
            <p:cNvPr id="85" name="Rectangle 84"/>
            <p:cNvSpPr/>
            <p:nvPr/>
          </p:nvSpPr>
          <p:spPr>
            <a:xfrm>
              <a:off x="2883745" y="291357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מסנן אויר</a:t>
              </a:r>
            </a:p>
          </p:txBody>
        </p:sp>
        <p:pic>
          <p:nvPicPr>
            <p:cNvPr id="86" name="Picture 4" descr="Light &amp;#39;em Up: A Guide to Common Dashboard Warning Lights">
              <a:hlinkClick r:id="rId23"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885704" y="2913577"/>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4505226" y="842296"/>
            <a:ext cx="2080642" cy="429462"/>
            <a:chOff x="4505226" y="842296"/>
            <a:chExt cx="2080642" cy="429462"/>
          </a:xfrm>
        </p:grpSpPr>
        <p:sp>
          <p:nvSpPr>
            <p:cNvPr id="87" name="Rectangle 86"/>
            <p:cNvSpPr/>
            <p:nvPr/>
          </p:nvSpPr>
          <p:spPr>
            <a:xfrm>
              <a:off x="4505226" y="842296"/>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מערכת הדלק</a:t>
              </a:r>
            </a:p>
          </p:txBody>
        </p:sp>
        <p:pic>
          <p:nvPicPr>
            <p:cNvPr id="88" name="Picture 4" descr="Light &amp;#39;em Up: A Guide to Common Dashboard Warning Lights">
              <a:hlinkClick r:id="rId24"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07185" y="842296"/>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5038287" y="1723975"/>
            <a:ext cx="2080642" cy="429462"/>
            <a:chOff x="5038287" y="1723975"/>
            <a:chExt cx="2080642" cy="429462"/>
          </a:xfrm>
        </p:grpSpPr>
        <p:sp>
          <p:nvSpPr>
            <p:cNvPr id="89" name="Rectangle 88"/>
            <p:cNvSpPr/>
            <p:nvPr/>
          </p:nvSpPr>
          <p:spPr>
            <a:xfrm>
              <a:off x="5038287" y="1723975"/>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מערכת </a:t>
              </a:r>
              <a:r>
                <a:rPr lang="he-IL" dirty="0" smtClean="0"/>
                <a:t>הפליטה</a:t>
              </a:r>
            </a:p>
          </p:txBody>
        </p:sp>
        <p:pic>
          <p:nvPicPr>
            <p:cNvPr id="90" name="Picture 4" descr="Light &amp;#39;em Up: A Guide to Common Dashboard Warning Lights">
              <a:hlinkClick r:id="rId25"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40246" y="1723975"/>
              <a:ext cx="531102" cy="420995"/>
            </a:xfrm>
            <a:prstGeom prst="rect">
              <a:avLst/>
            </a:prstGeom>
            <a:noFill/>
            <a:extLst>
              <a:ext uri="{909E8E84-426E-40DD-AFC4-6F175D3DCCD1}">
                <a14:hiddenFill xmlns:a14="http://schemas.microsoft.com/office/drawing/2010/main">
                  <a:solidFill>
                    <a:srgbClr val="FFFFFF"/>
                  </a:solidFill>
                </a14:hiddenFill>
              </a:ext>
            </a:extLst>
          </p:spPr>
        </p:pic>
      </p:grpSp>
      <p:pic>
        <p:nvPicPr>
          <p:cNvPr id="91" name="Picture 4" descr="Light &amp;#39;em Up: A Guide to Common Dashboard Warning Lights"/>
          <p:cNvPicPr>
            <a:picLocks noChangeAspect="1" noChangeArrowheads="1"/>
          </p:cNvPicPr>
          <p:nvPr/>
        </p:nvPicPr>
        <p:blipFill rotWithShape="1">
          <a:blip r:embed="rId26" cstate="email">
            <a:extLst>
              <a:ext uri="{BEBA8EAE-BF5A-486C-A8C5-ECC9F3942E4B}">
                <a14:imgProps xmlns:a14="http://schemas.microsoft.com/office/drawing/2010/main">
                  <a14:imgLayer r:embed="rId2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Tree>
    <p:extLst>
      <p:ext uri="{BB962C8B-B14F-4D97-AF65-F5344CB8AC3E}">
        <p14:creationId xmlns:p14="http://schemas.microsoft.com/office/powerpoint/2010/main" val="26335872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a:hlinkClick r:id="rId3" action="ppaction://hlinksldjump"/>
            <a:hlinkHover r:id="rId4"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42" name="TextBox 41">
            <a:hlinkClick r:id="rId5" action="ppaction://hlinksldjump"/>
            <a:hlinkHover r:id="rId6"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43" name="Picture 4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2" name="Oval 51"/>
          <p:cNvSpPr/>
          <p:nvPr/>
        </p:nvSpPr>
        <p:spPr>
          <a:xfrm>
            <a:off x="5518573" y="34485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Oval 52"/>
          <p:cNvSpPr/>
          <p:nvPr/>
        </p:nvSpPr>
        <p:spPr>
          <a:xfrm>
            <a:off x="4350172" y="2036253"/>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Oval 53"/>
          <p:cNvSpPr/>
          <p:nvPr/>
        </p:nvSpPr>
        <p:spPr>
          <a:xfrm>
            <a:off x="4149514" y="53266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Oval 54"/>
          <p:cNvSpPr/>
          <p:nvPr/>
        </p:nvSpPr>
        <p:spPr>
          <a:xfrm>
            <a:off x="741680" y="54757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TextBox 55">
            <a:hlinkClick r:id="rId15" action="ppaction://hlinksldjump"/>
            <a:hlinkHover r:id="rId16"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57" name="TextBox 56">
            <a:hlinkClick r:id="rId17" action="ppaction://hlinksldjump"/>
            <a:hlinkHover r:id="rId18"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58" name="TextBox 57">
            <a:hlinkClick r:id="rId19" action="ppaction://hlinksldjump"/>
            <a:hlinkHover r:id="rId20"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59" name="TextBox 58"/>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60" name="TextBox 59"/>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2" name="TextBox 31"/>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7" name="Picture 36">
            <a:hlinkClick r:id="rId21" action="ppaction://hlinksldjump"/>
          </p:cNvPr>
          <p:cNvPicPr>
            <a:picLocks noChangeAspect="1"/>
          </p:cNvPicPr>
          <p:nvPr/>
        </p:nvPicPr>
        <p:blipFill rotWithShape="1">
          <a:blip r:embed="rId2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8" name="TextBox 37">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9"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61" name="Group 60"/>
          <p:cNvGrpSpPr/>
          <p:nvPr/>
        </p:nvGrpSpPr>
        <p:grpSpPr>
          <a:xfrm>
            <a:off x="4558260" y="2027989"/>
            <a:ext cx="2080642" cy="429462"/>
            <a:chOff x="4558260" y="2027989"/>
            <a:chExt cx="2080642" cy="429462"/>
          </a:xfrm>
        </p:grpSpPr>
        <p:sp>
          <p:nvSpPr>
            <p:cNvPr id="62" name="Rectangle 61"/>
            <p:cNvSpPr/>
            <p:nvPr/>
          </p:nvSpPr>
          <p:spPr>
            <a:xfrm>
              <a:off x="4558260" y="202798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שמשה קדמית</a:t>
              </a:r>
            </a:p>
          </p:txBody>
        </p:sp>
        <p:pic>
          <p:nvPicPr>
            <p:cNvPr id="63" name="Picture 4" descr="Light &amp;#39;em Up: A Guide to Common Dashboard Warning Lights">
              <a:hlinkClick r:id="rId26"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60219" y="202798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p:nvPr/>
        </p:nvGrpSpPr>
        <p:grpSpPr>
          <a:xfrm>
            <a:off x="5710834" y="3261379"/>
            <a:ext cx="2080642" cy="429462"/>
            <a:chOff x="5710834" y="3261379"/>
            <a:chExt cx="2080642" cy="429462"/>
          </a:xfrm>
        </p:grpSpPr>
        <p:sp>
          <p:nvSpPr>
            <p:cNvPr id="65" name="Rectangle 64"/>
            <p:cNvSpPr/>
            <p:nvPr/>
          </p:nvSpPr>
          <p:spPr>
            <a:xfrm>
              <a:off x="5710834" y="326137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צד</a:t>
              </a:r>
            </a:p>
          </p:txBody>
        </p:sp>
        <p:pic>
          <p:nvPicPr>
            <p:cNvPr id="66" name="Picture 4" descr="Light &amp;#39;em Up: A Guide to Common Dashboard Warning Lights">
              <a:hlinkClick r:id="rId29"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712793" y="326137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4446321" y="5180267"/>
            <a:ext cx="2080642" cy="429462"/>
            <a:chOff x="4446321" y="5180267"/>
            <a:chExt cx="2080642" cy="429462"/>
          </a:xfrm>
        </p:grpSpPr>
        <p:sp>
          <p:nvSpPr>
            <p:cNvPr id="68" name="Rectangle 67"/>
            <p:cNvSpPr/>
            <p:nvPr/>
          </p:nvSpPr>
          <p:spPr>
            <a:xfrm>
              <a:off x="4446321" y="518026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צמיג</a:t>
              </a:r>
            </a:p>
          </p:txBody>
        </p:sp>
        <p:pic>
          <p:nvPicPr>
            <p:cNvPr id="69" name="Picture 4" descr="Light &amp;#39;em Up: A Guide to Common Dashboard Warning Lights">
              <a:hlinkClick r:id="rId30"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448280" y="5180267"/>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p:cNvGrpSpPr/>
          <p:nvPr/>
        </p:nvGrpSpPr>
        <p:grpSpPr>
          <a:xfrm>
            <a:off x="816381" y="5028242"/>
            <a:ext cx="2080642" cy="429462"/>
            <a:chOff x="816381" y="5028242"/>
            <a:chExt cx="2080642" cy="429462"/>
          </a:xfrm>
        </p:grpSpPr>
        <p:sp>
          <p:nvSpPr>
            <p:cNvPr id="71" name="Rectangle 70"/>
            <p:cNvSpPr/>
            <p:nvPr/>
          </p:nvSpPr>
          <p:spPr>
            <a:xfrm>
              <a:off x="816381" y="5028242"/>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לוחית הרישוי</a:t>
              </a:r>
            </a:p>
          </p:txBody>
        </p:sp>
        <p:pic>
          <p:nvPicPr>
            <p:cNvPr id="72" name="Picture 4" descr="Light &amp;#39;em Up: A Guide to Common Dashboard Warning Lights">
              <a:hlinkClick r:id="rId31"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818340" y="5028242"/>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142925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963174" y="2685965"/>
            <a:ext cx="730985"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7" name="TextBox 36">
            <a:hlinkClick r:id="rId3" action="ppaction://hlinksldjump"/>
          </p:cNvPr>
          <p:cNvSpPr txBox="1"/>
          <p:nvPr/>
        </p:nvSpPr>
        <p:spPr>
          <a:xfrm>
            <a:off x="10963173" y="4256456"/>
            <a:ext cx="667485" cy="461665"/>
          </a:xfrm>
          <a:prstGeom prst="rect">
            <a:avLst/>
          </a:prstGeom>
          <a:noFill/>
        </p:spPr>
        <p:txBody>
          <a:bodyPr wrap="square" rtlCol="1">
            <a:spAutoFit/>
          </a:bodyPr>
          <a:lstStyle/>
          <a:p>
            <a:pPr algn="r">
              <a:lnSpc>
                <a:spcPct val="150000"/>
              </a:lnSpc>
            </a:pPr>
            <a:r>
              <a:rPr lang="he-IL" sz="1600" b="1" dirty="0" smtClean="0"/>
              <a:t>צד</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2" name="Oval 51"/>
          <p:cNvSpPr/>
          <p:nvPr/>
        </p:nvSpPr>
        <p:spPr>
          <a:xfrm>
            <a:off x="5518573" y="34485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Oval 53"/>
          <p:cNvSpPr/>
          <p:nvPr/>
        </p:nvSpPr>
        <p:spPr>
          <a:xfrm>
            <a:off x="4149514" y="53266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TextBox 57"/>
          <p:cNvSpPr txBox="1"/>
          <p:nvPr/>
        </p:nvSpPr>
        <p:spPr>
          <a:xfrm>
            <a:off x="10963174" y="3055053"/>
            <a:ext cx="730986"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59" name="TextBox 58"/>
          <p:cNvSpPr txBox="1"/>
          <p:nvPr/>
        </p:nvSpPr>
        <p:spPr>
          <a:xfrm>
            <a:off x="10963174" y="3437531"/>
            <a:ext cx="730986"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64" name="TextBox 63">
            <a:hlinkClick r:id="rId12" action="ppaction://hlinksldjump"/>
            <a:hlinkHover r:id="rId13" action="ppaction://hlinksldjump"/>
          </p:cNvPr>
          <p:cNvSpPr txBox="1"/>
          <p:nvPr/>
        </p:nvSpPr>
        <p:spPr>
          <a:xfrm>
            <a:off x="10963173" y="4625544"/>
            <a:ext cx="667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66" name="TextBox 65">
            <a:hlinkClick r:id="rId14" action="ppaction://hlinksldjump"/>
            <a:hlinkHover r:id="rId15" action="ppaction://hlinksldjump"/>
          </p:cNvPr>
          <p:cNvSpPr txBox="1"/>
          <p:nvPr/>
        </p:nvSpPr>
        <p:spPr>
          <a:xfrm>
            <a:off x="10712917" y="5008022"/>
            <a:ext cx="91774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67" name="TextBox 66">
            <a:hlinkClick r:id="rId16" action="ppaction://hlinksldjump"/>
            <a:hlinkHover r:id="rId17" action="ppaction://hlinksldjump"/>
          </p:cNvPr>
          <p:cNvSpPr txBox="1"/>
          <p:nvPr/>
        </p:nvSpPr>
        <p:spPr>
          <a:xfrm>
            <a:off x="10963172" y="5914198"/>
            <a:ext cx="639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69" name="TextBox 68">
            <a:hlinkClick r:id="rId18" action="ppaction://hlinksldjump"/>
            <a:hlinkHover r:id="rId19" action="ppaction://hlinksldjump"/>
          </p:cNvPr>
          <p:cNvSpPr txBox="1"/>
          <p:nvPr/>
        </p:nvSpPr>
        <p:spPr>
          <a:xfrm>
            <a:off x="10963172" y="6283286"/>
            <a:ext cx="639548"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70" name="TextBox 6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71" name="TextBox 7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73" name="Picture 72">
            <a:hlinkClick r:id="rId20" action="ppaction://hlinksldjump"/>
          </p:cNvPr>
          <p:cNvPicPr>
            <a:picLocks noChangeAspect="1"/>
          </p:cNvPicPr>
          <p:nvPr/>
        </p:nvPicPr>
        <p:blipFill rotWithShape="1">
          <a:blip r:embed="rId21"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4" name="TextBox 73">
            <a:hlinkClick r:id="rId22"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5" name="Picture 4" descr="Light &amp;#39;em Up: A Guide to Common Dashboard Warning Lights"/>
          <p:cNvPicPr>
            <a:picLocks noChangeAspect="1" noChangeArrowheads="1"/>
          </p:cNvPicPr>
          <p:nvPr/>
        </p:nvPicPr>
        <p:blipFill rotWithShape="1">
          <a:blip r:embed="rId23" cstate="email">
            <a:extLst>
              <a:ext uri="{BEBA8EAE-BF5A-486C-A8C5-ECC9F3942E4B}">
                <a14:imgProps xmlns:a14="http://schemas.microsoft.com/office/drawing/2010/main">
                  <a14:imgLayer r:embed="rId24">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77" name="Group 76"/>
          <p:cNvGrpSpPr/>
          <p:nvPr/>
        </p:nvGrpSpPr>
        <p:grpSpPr>
          <a:xfrm>
            <a:off x="5710834" y="3261379"/>
            <a:ext cx="2080642" cy="429462"/>
            <a:chOff x="5710834" y="3261379"/>
            <a:chExt cx="2080642" cy="429462"/>
          </a:xfrm>
        </p:grpSpPr>
        <p:sp>
          <p:nvSpPr>
            <p:cNvPr id="78" name="Rectangle 77"/>
            <p:cNvSpPr/>
            <p:nvPr/>
          </p:nvSpPr>
          <p:spPr>
            <a:xfrm>
              <a:off x="5710834" y="326137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צד</a:t>
              </a:r>
            </a:p>
          </p:txBody>
        </p:sp>
        <p:pic>
          <p:nvPicPr>
            <p:cNvPr id="79" name="Picture 4" descr="Light &amp;#39;em Up: A Guide to Common Dashboard Warning Lights">
              <a:hlinkClick r:id="rId25" action="ppaction://hlinksldjump"/>
            </p:cNvPr>
            <p:cNvPicPr>
              <a:picLocks noChangeAspect="1" noChangeArrowheads="1"/>
            </p:cNvPicPr>
            <p:nvPr/>
          </p:nvPicPr>
          <p:blipFill rotWithShape="1">
            <a:blip r:embed="rId26" cstate="email">
              <a:extLst>
                <a:ext uri="{BEBA8EAE-BF5A-486C-A8C5-ECC9F3942E4B}">
                  <a14:imgProps xmlns:a14="http://schemas.microsoft.com/office/drawing/2010/main">
                    <a14:imgLayer r:embed="rId2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712793" y="326137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4446321" y="5180267"/>
            <a:ext cx="2080642" cy="429462"/>
            <a:chOff x="4446321" y="5180267"/>
            <a:chExt cx="2080642" cy="429462"/>
          </a:xfrm>
        </p:grpSpPr>
        <p:sp>
          <p:nvSpPr>
            <p:cNvPr id="81" name="Rectangle 80"/>
            <p:cNvSpPr/>
            <p:nvPr/>
          </p:nvSpPr>
          <p:spPr>
            <a:xfrm>
              <a:off x="4446321" y="518026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צמיג</a:t>
              </a:r>
            </a:p>
          </p:txBody>
        </p:sp>
        <p:pic>
          <p:nvPicPr>
            <p:cNvPr id="82" name="Picture 4" descr="Light &amp;#39;em Up: A Guide to Common Dashboard Warning Lights">
              <a:hlinkClick r:id="rId28" action="ppaction://hlinksldjump"/>
            </p:cNvPr>
            <p:cNvPicPr>
              <a:picLocks noChangeAspect="1" noChangeArrowheads="1"/>
            </p:cNvPicPr>
            <p:nvPr/>
          </p:nvPicPr>
          <p:blipFill rotWithShape="1">
            <a:blip r:embed="rId26" cstate="email">
              <a:extLst>
                <a:ext uri="{BEBA8EAE-BF5A-486C-A8C5-ECC9F3942E4B}">
                  <a14:imgProps xmlns:a14="http://schemas.microsoft.com/office/drawing/2010/main">
                    <a14:imgLayer r:embed="rId2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448280" y="5180267"/>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97133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895798" y="2685965"/>
            <a:ext cx="798362"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3" name="Oval 52"/>
          <p:cNvSpPr/>
          <p:nvPr/>
        </p:nvSpPr>
        <p:spPr>
          <a:xfrm>
            <a:off x="4350172" y="2036253"/>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Oval 54"/>
          <p:cNvSpPr/>
          <p:nvPr/>
        </p:nvSpPr>
        <p:spPr>
          <a:xfrm>
            <a:off x="741680" y="54757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TextBox 56">
            <a:hlinkClick r:id="rId11" action="ppaction://hlinksldjump"/>
          </p:cNvPr>
          <p:cNvSpPr txBox="1"/>
          <p:nvPr/>
        </p:nvSpPr>
        <p:spPr>
          <a:xfrm>
            <a:off x="10895797" y="4625544"/>
            <a:ext cx="734861" cy="461665"/>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31" name="TextBox 30"/>
          <p:cNvSpPr txBox="1"/>
          <p:nvPr/>
        </p:nvSpPr>
        <p:spPr>
          <a:xfrm>
            <a:off x="10895798" y="3055053"/>
            <a:ext cx="79836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4" name="TextBox 33"/>
          <p:cNvSpPr txBox="1"/>
          <p:nvPr/>
        </p:nvSpPr>
        <p:spPr>
          <a:xfrm>
            <a:off x="10895798" y="3437531"/>
            <a:ext cx="79836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61" name="TextBox 60">
            <a:hlinkClick r:id="rId12" action="ppaction://hlinksldjump"/>
            <a:hlinkHover r:id="rId13" action="ppaction://hlinksldjump"/>
          </p:cNvPr>
          <p:cNvSpPr txBox="1"/>
          <p:nvPr/>
        </p:nvSpPr>
        <p:spPr>
          <a:xfrm>
            <a:off x="10972799" y="4256456"/>
            <a:ext cx="65785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63" name="TextBox 62">
            <a:hlinkClick r:id="rId14" action="ppaction://hlinksldjump"/>
            <a:hlinkHover r:id="rId15" action="ppaction://hlinksldjump"/>
          </p:cNvPr>
          <p:cNvSpPr txBox="1"/>
          <p:nvPr/>
        </p:nvSpPr>
        <p:spPr>
          <a:xfrm>
            <a:off x="10693667" y="5008022"/>
            <a:ext cx="936992"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64" name="TextBox 63">
            <a:hlinkClick r:id="rId16" action="ppaction://hlinksldjump"/>
            <a:hlinkHover r:id="rId17" action="ppaction://hlinksldjump"/>
          </p:cNvPr>
          <p:cNvSpPr txBox="1"/>
          <p:nvPr/>
        </p:nvSpPr>
        <p:spPr>
          <a:xfrm>
            <a:off x="10895796" y="5914198"/>
            <a:ext cx="706923"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66" name="TextBox 65">
            <a:hlinkClick r:id="rId18" action="ppaction://hlinksldjump"/>
            <a:hlinkHover r:id="rId19" action="ppaction://hlinksldjump"/>
          </p:cNvPr>
          <p:cNvSpPr txBox="1"/>
          <p:nvPr/>
        </p:nvSpPr>
        <p:spPr>
          <a:xfrm>
            <a:off x="10972798" y="6283286"/>
            <a:ext cx="629921"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67" name="TextBox 66"/>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8" name="TextBox 67"/>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70" name="Picture 69">
            <a:hlinkClick r:id="rId20" action="ppaction://hlinksldjump"/>
          </p:cNvPr>
          <p:cNvPicPr>
            <a:picLocks noChangeAspect="1"/>
          </p:cNvPicPr>
          <p:nvPr/>
        </p:nvPicPr>
        <p:blipFill rotWithShape="1">
          <a:blip r:embed="rId21"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1" name="TextBox 70">
            <a:hlinkClick r:id="rId22"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2" name="Picture 4" descr="Light &amp;#39;em Up: A Guide to Common Dashboard Warning Lights"/>
          <p:cNvPicPr>
            <a:picLocks noChangeAspect="1" noChangeArrowheads="1"/>
          </p:cNvPicPr>
          <p:nvPr/>
        </p:nvPicPr>
        <p:blipFill rotWithShape="1">
          <a:blip r:embed="rId23" cstate="email">
            <a:extLst>
              <a:ext uri="{BEBA8EAE-BF5A-486C-A8C5-ECC9F3942E4B}">
                <a14:imgProps xmlns:a14="http://schemas.microsoft.com/office/drawing/2010/main">
                  <a14:imgLayer r:embed="rId24">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74" name="Group 73"/>
          <p:cNvGrpSpPr/>
          <p:nvPr/>
        </p:nvGrpSpPr>
        <p:grpSpPr>
          <a:xfrm>
            <a:off x="4558260" y="2027989"/>
            <a:ext cx="2080642" cy="429462"/>
            <a:chOff x="4558260" y="2027989"/>
            <a:chExt cx="2080642" cy="429462"/>
          </a:xfrm>
        </p:grpSpPr>
        <p:sp>
          <p:nvSpPr>
            <p:cNvPr id="75" name="Rectangle 74"/>
            <p:cNvSpPr/>
            <p:nvPr/>
          </p:nvSpPr>
          <p:spPr>
            <a:xfrm>
              <a:off x="4558260" y="202798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שמשה קדמית</a:t>
              </a:r>
            </a:p>
          </p:txBody>
        </p:sp>
        <p:pic>
          <p:nvPicPr>
            <p:cNvPr id="76" name="Picture 4" descr="Light &amp;#39;em Up: A Guide to Common Dashboard Warning Lights">
              <a:hlinkClick r:id="rId25" action="ppaction://hlinksldjump"/>
            </p:cNvPr>
            <p:cNvPicPr>
              <a:picLocks noChangeAspect="1" noChangeArrowheads="1"/>
            </p:cNvPicPr>
            <p:nvPr/>
          </p:nvPicPr>
          <p:blipFill rotWithShape="1">
            <a:blip r:embed="rId26" cstate="email">
              <a:extLst>
                <a:ext uri="{BEBA8EAE-BF5A-486C-A8C5-ECC9F3942E4B}">
                  <a14:imgProps xmlns:a14="http://schemas.microsoft.com/office/drawing/2010/main">
                    <a14:imgLayer r:embed="rId2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60219" y="202798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816381" y="5028242"/>
            <a:ext cx="2080642" cy="429462"/>
            <a:chOff x="816381" y="5028242"/>
            <a:chExt cx="2080642" cy="429462"/>
          </a:xfrm>
        </p:grpSpPr>
        <p:sp>
          <p:nvSpPr>
            <p:cNvPr id="78" name="Rectangle 77"/>
            <p:cNvSpPr/>
            <p:nvPr/>
          </p:nvSpPr>
          <p:spPr>
            <a:xfrm>
              <a:off x="816381" y="5028242"/>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לוחית הרישוי</a:t>
              </a:r>
            </a:p>
          </p:txBody>
        </p:sp>
        <p:pic>
          <p:nvPicPr>
            <p:cNvPr id="79" name="Picture 4" descr="Light &amp;#39;em Up: A Guide to Common Dashboard Warning Lights">
              <a:hlinkClick r:id="rId28" action="ppaction://hlinksldjump"/>
            </p:cNvPr>
            <p:cNvPicPr>
              <a:picLocks noChangeAspect="1" noChangeArrowheads="1"/>
            </p:cNvPicPr>
            <p:nvPr/>
          </p:nvPicPr>
          <p:blipFill rotWithShape="1">
            <a:blip r:embed="rId26" cstate="email">
              <a:extLst>
                <a:ext uri="{BEBA8EAE-BF5A-486C-A8C5-ECC9F3942E4B}">
                  <a14:imgProps xmlns:a14="http://schemas.microsoft.com/office/drawing/2010/main">
                    <a14:imgLayer r:embed="rId2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818340" y="5028242"/>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07589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866922" y="2685965"/>
            <a:ext cx="827238"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5" name="Oval 54"/>
          <p:cNvSpPr/>
          <p:nvPr/>
        </p:nvSpPr>
        <p:spPr>
          <a:xfrm>
            <a:off x="741680" y="54757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p:cNvSpPr txBox="1"/>
          <p:nvPr/>
        </p:nvSpPr>
        <p:spPr>
          <a:xfrm>
            <a:off x="10866922" y="3055053"/>
            <a:ext cx="827238"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4" name="TextBox 33"/>
          <p:cNvSpPr txBox="1"/>
          <p:nvPr/>
        </p:nvSpPr>
        <p:spPr>
          <a:xfrm>
            <a:off x="10953548" y="3437531"/>
            <a:ext cx="740611"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60" name="TextBox 59">
            <a:hlinkClick r:id="rId11" action="ppaction://hlinksldjump"/>
            <a:hlinkHover r:id="rId12" action="ppaction://hlinksldjump"/>
          </p:cNvPr>
          <p:cNvSpPr txBox="1"/>
          <p:nvPr/>
        </p:nvSpPr>
        <p:spPr>
          <a:xfrm>
            <a:off x="10953547" y="4256456"/>
            <a:ext cx="677111"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61" name="TextBox 60">
            <a:hlinkClick r:id="rId13" action="ppaction://hlinksldjump"/>
            <a:hlinkHover r:id="rId14" action="ppaction://hlinksldjump"/>
          </p:cNvPr>
          <p:cNvSpPr txBox="1"/>
          <p:nvPr/>
        </p:nvSpPr>
        <p:spPr>
          <a:xfrm>
            <a:off x="10866921" y="4625544"/>
            <a:ext cx="763737"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62" name="TextBox 61">
            <a:hlinkClick r:id="rId15" action="ppaction://hlinksldjump"/>
            <a:hlinkHover r:id="rId16" action="ppaction://hlinksldjump"/>
          </p:cNvPr>
          <p:cNvSpPr txBox="1"/>
          <p:nvPr/>
        </p:nvSpPr>
        <p:spPr>
          <a:xfrm>
            <a:off x="10789919" y="5008022"/>
            <a:ext cx="840739" cy="461665"/>
          </a:xfrm>
          <a:prstGeom prst="rect">
            <a:avLst/>
          </a:prstGeom>
          <a:noFill/>
        </p:spPr>
        <p:txBody>
          <a:bodyPr wrap="square" rtlCol="1">
            <a:spAutoFit/>
          </a:bodyPr>
          <a:lstStyle/>
          <a:p>
            <a:pPr algn="r">
              <a:lnSpc>
                <a:spcPct val="150000"/>
              </a:lnSpc>
            </a:pPr>
            <a:r>
              <a:rPr lang="he-IL" sz="1600" b="1" dirty="0" smtClean="0"/>
              <a:t>אחורית</a:t>
            </a:r>
            <a:endParaRPr lang="he-IL" sz="1600" b="1" dirty="0"/>
          </a:p>
        </p:txBody>
      </p:sp>
      <p:sp>
        <p:nvSpPr>
          <p:cNvPr id="63" name="TextBox 62">
            <a:hlinkClick r:id="rId17" action="ppaction://hlinksldjump"/>
            <a:hlinkHover r:id="rId18" action="ppaction://hlinksldjump"/>
          </p:cNvPr>
          <p:cNvSpPr txBox="1"/>
          <p:nvPr/>
        </p:nvSpPr>
        <p:spPr>
          <a:xfrm>
            <a:off x="10953546" y="5914198"/>
            <a:ext cx="649173"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64" name="TextBox 63">
            <a:hlinkClick r:id="rId19" action="ppaction://hlinksldjump"/>
            <a:hlinkHover r:id="rId20" action="ppaction://hlinksldjump"/>
          </p:cNvPr>
          <p:cNvSpPr txBox="1"/>
          <p:nvPr/>
        </p:nvSpPr>
        <p:spPr>
          <a:xfrm>
            <a:off x="10953546" y="6283286"/>
            <a:ext cx="649174"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65" name="TextBox 64"/>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6" name="TextBox 65"/>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68" name="Picture 67">
            <a:hlinkClick r:id="rId21" action="ppaction://hlinksldjump"/>
          </p:cNvPr>
          <p:cNvPicPr>
            <a:picLocks noChangeAspect="1"/>
          </p:cNvPicPr>
          <p:nvPr/>
        </p:nvPicPr>
        <p:blipFill rotWithShape="1">
          <a:blip r:embed="rId2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69" name="TextBox 68">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0"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72" name="Group 71"/>
          <p:cNvGrpSpPr/>
          <p:nvPr/>
        </p:nvGrpSpPr>
        <p:grpSpPr>
          <a:xfrm>
            <a:off x="816381" y="5028242"/>
            <a:ext cx="2080642" cy="429462"/>
            <a:chOff x="816381" y="5028242"/>
            <a:chExt cx="2080642" cy="429462"/>
          </a:xfrm>
        </p:grpSpPr>
        <p:sp>
          <p:nvSpPr>
            <p:cNvPr id="73" name="Rectangle 72"/>
            <p:cNvSpPr/>
            <p:nvPr/>
          </p:nvSpPr>
          <p:spPr>
            <a:xfrm>
              <a:off x="816381" y="5028242"/>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לוחית הרישוי</a:t>
              </a:r>
            </a:p>
          </p:txBody>
        </p:sp>
        <p:pic>
          <p:nvPicPr>
            <p:cNvPr id="74" name="Picture 4" descr="Light &amp;#39;em Up: A Guide to Common Dashboard Warning Lights">
              <a:hlinkClick r:id="rId26"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818340" y="5028242"/>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46663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pPr algn="r" rtl="1"/>
            <a:r>
              <a:rPr lang="he-IL" b="1" dirty="0" smtClean="0">
                <a:solidFill>
                  <a:schemeClr val="bg1"/>
                </a:solidFill>
                <a:cs typeface="+mn-cs"/>
              </a:rPr>
              <a:t>מטרת הייצוג</a:t>
            </a:r>
            <a:endParaRPr lang="he-IL" b="1" dirty="0">
              <a:solidFill>
                <a:schemeClr val="bg1"/>
              </a:solidFill>
              <a:cs typeface="+mn-cs"/>
            </a:endParaRPr>
          </a:p>
        </p:txBody>
      </p:sp>
      <p:sp>
        <p:nvSpPr>
          <p:cNvPr id="3" name="Content Placeholder 2"/>
          <p:cNvSpPr>
            <a:spLocks noGrp="1"/>
          </p:cNvSpPr>
          <p:nvPr>
            <p:ph idx="1"/>
          </p:nvPr>
        </p:nvSpPr>
        <p:spPr>
          <a:xfrm>
            <a:off x="0" y="1825625"/>
            <a:ext cx="11379200" cy="4351338"/>
          </a:xfrm>
        </p:spPr>
        <p:txBody>
          <a:bodyPr/>
          <a:lstStyle/>
          <a:p>
            <a:pPr marL="0" indent="0" algn="r" rtl="1">
              <a:lnSpc>
                <a:spcPct val="150000"/>
              </a:lnSpc>
              <a:buNone/>
            </a:pPr>
            <a:r>
              <a:rPr lang="he-IL" b="1" dirty="0" smtClean="0">
                <a:solidFill>
                  <a:schemeClr val="bg1"/>
                </a:solidFill>
              </a:rPr>
              <a:t>מטרת על: </a:t>
            </a:r>
            <a:r>
              <a:rPr lang="he-IL" dirty="0" smtClean="0">
                <a:solidFill>
                  <a:schemeClr val="bg1"/>
                </a:solidFill>
              </a:rPr>
              <a:t>המשתמש מדבר בשפה אחידה עם בעל המקצוע בעת הגעתו למוסך.</a:t>
            </a:r>
          </a:p>
          <a:p>
            <a:pPr marL="0" indent="0" algn="r" rtl="1">
              <a:lnSpc>
                <a:spcPct val="150000"/>
              </a:lnSpc>
              <a:buNone/>
            </a:pPr>
            <a:r>
              <a:rPr lang="he-IL" b="1" dirty="0">
                <a:solidFill>
                  <a:schemeClr val="bg1"/>
                </a:solidFill>
              </a:rPr>
              <a:t>מטרת </a:t>
            </a:r>
            <a:r>
              <a:rPr lang="he-IL" b="1" dirty="0" smtClean="0">
                <a:solidFill>
                  <a:schemeClr val="bg1"/>
                </a:solidFill>
              </a:rPr>
              <a:t>ביניים: </a:t>
            </a:r>
            <a:r>
              <a:rPr lang="he-IL" dirty="0">
                <a:solidFill>
                  <a:schemeClr val="bg1"/>
                </a:solidFill>
              </a:rPr>
              <a:t>המשתמש </a:t>
            </a:r>
            <a:r>
              <a:rPr lang="he-IL" dirty="0" smtClean="0">
                <a:solidFill>
                  <a:schemeClr val="bg1"/>
                </a:solidFill>
              </a:rPr>
              <a:t>יזהה את שמות חלקי הרכב.</a:t>
            </a:r>
          </a:p>
          <a:p>
            <a:pPr marL="0" indent="0" algn="r" rtl="1">
              <a:lnSpc>
                <a:spcPct val="150000"/>
              </a:lnSpc>
              <a:buNone/>
            </a:pPr>
            <a:r>
              <a:rPr lang="he-IL" b="1" dirty="0" smtClean="0">
                <a:solidFill>
                  <a:schemeClr val="bg1"/>
                </a:solidFill>
              </a:rPr>
              <a:t>מטרת ביניים: </a:t>
            </a:r>
            <a:r>
              <a:rPr lang="he-IL" dirty="0">
                <a:solidFill>
                  <a:schemeClr val="bg1"/>
                </a:solidFill>
              </a:rPr>
              <a:t>המשתמש </a:t>
            </a:r>
            <a:r>
              <a:rPr lang="he-IL" dirty="0" smtClean="0">
                <a:solidFill>
                  <a:schemeClr val="bg1"/>
                </a:solidFill>
              </a:rPr>
              <a:t> יזהה את שמות חלקי הרכב לתיקון/החלפה.</a:t>
            </a:r>
          </a:p>
          <a:p>
            <a:pPr marL="0" indent="0" algn="r" rtl="1">
              <a:lnSpc>
                <a:spcPct val="150000"/>
              </a:lnSpc>
              <a:buNone/>
            </a:pPr>
            <a:r>
              <a:rPr lang="he-IL" b="1" dirty="0" smtClean="0">
                <a:solidFill>
                  <a:schemeClr val="bg1"/>
                </a:solidFill>
              </a:rPr>
              <a:t>מטרת ביניים: </a:t>
            </a:r>
            <a:r>
              <a:rPr lang="he-IL" dirty="0" smtClean="0">
                <a:solidFill>
                  <a:schemeClr val="bg1"/>
                </a:solidFill>
              </a:rPr>
              <a:t>המשתמש ילמד על חלקי הרכב לתיקון/החלפה.</a:t>
            </a:r>
          </a:p>
        </p:txBody>
      </p:sp>
      <p:sp>
        <p:nvSpPr>
          <p:cNvPr id="4" name="Google Shape;181;p33"/>
          <p:cNvSpPr txBox="1">
            <a:spLocks/>
          </p:cNvSpPr>
          <p:nvPr/>
        </p:nvSpPr>
        <p:spPr>
          <a:xfrm>
            <a:off x="10665900" y="2653275"/>
            <a:ext cx="1526100" cy="6561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 b="1" dirty="0" smtClean="0">
                <a:solidFill>
                  <a:schemeClr val="accent4"/>
                </a:solidFill>
                <a:effectLst>
                  <a:outerShdw blurRad="38100" dist="38100" dir="2700000" algn="tl">
                    <a:srgbClr val="000000">
                      <a:alpha val="43137"/>
                    </a:srgbClr>
                  </a:outerShdw>
                </a:effectLst>
                <a:cs typeface="+mn-cs"/>
              </a:rPr>
              <a:t>01</a:t>
            </a:r>
            <a:endParaRPr lang="en" b="1" dirty="0">
              <a:solidFill>
                <a:schemeClr val="accent4"/>
              </a:solidFill>
              <a:effectLst>
                <a:outerShdw blurRad="38100" dist="38100" dir="2700000" algn="tl">
                  <a:srgbClr val="000000">
                    <a:alpha val="43137"/>
                  </a:srgbClr>
                </a:outerShdw>
              </a:effectLst>
              <a:cs typeface="+mn-cs"/>
            </a:endParaRPr>
          </a:p>
        </p:txBody>
      </p:sp>
      <p:sp>
        <p:nvSpPr>
          <p:cNvPr id="5" name="Google Shape;186;p33"/>
          <p:cNvSpPr txBox="1">
            <a:spLocks/>
          </p:cNvSpPr>
          <p:nvPr/>
        </p:nvSpPr>
        <p:spPr>
          <a:xfrm>
            <a:off x="10665900" y="3399078"/>
            <a:ext cx="1526100" cy="6561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 b="1" dirty="0" smtClean="0">
                <a:solidFill>
                  <a:schemeClr val="accent4"/>
                </a:solidFill>
                <a:effectLst>
                  <a:outerShdw blurRad="38100" dist="38100" dir="2700000" algn="tl">
                    <a:srgbClr val="000000">
                      <a:alpha val="43137"/>
                    </a:srgbClr>
                  </a:outerShdw>
                </a:effectLst>
                <a:cs typeface="+mn-cs"/>
              </a:rPr>
              <a:t>02</a:t>
            </a:r>
            <a:endParaRPr lang="en" b="1" dirty="0">
              <a:solidFill>
                <a:schemeClr val="accent4"/>
              </a:solidFill>
              <a:effectLst>
                <a:outerShdw blurRad="38100" dist="38100" dir="2700000" algn="tl">
                  <a:srgbClr val="000000">
                    <a:alpha val="43137"/>
                  </a:srgbClr>
                </a:outerShdw>
              </a:effectLst>
              <a:cs typeface="+mn-cs"/>
            </a:endParaRPr>
          </a:p>
        </p:txBody>
      </p:sp>
      <p:sp>
        <p:nvSpPr>
          <p:cNvPr id="6" name="Google Shape;189;p33"/>
          <p:cNvSpPr txBox="1">
            <a:spLocks/>
          </p:cNvSpPr>
          <p:nvPr/>
        </p:nvSpPr>
        <p:spPr>
          <a:xfrm>
            <a:off x="10665900" y="4188203"/>
            <a:ext cx="1526100" cy="6561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n" b="1" dirty="0" smtClean="0">
                <a:solidFill>
                  <a:schemeClr val="accent4"/>
                </a:solidFill>
                <a:effectLst>
                  <a:outerShdw blurRad="38100" dist="38100" dir="2700000" algn="tl">
                    <a:srgbClr val="000000">
                      <a:alpha val="43137"/>
                    </a:srgbClr>
                  </a:outerShdw>
                </a:effectLst>
                <a:cs typeface="+mn-cs"/>
              </a:rPr>
              <a:t>03</a:t>
            </a:r>
            <a:endParaRPr lang="en" b="1" dirty="0">
              <a:solidFill>
                <a:schemeClr val="accent4"/>
              </a:solidFill>
              <a:effectLst>
                <a:outerShdw blurRad="38100" dist="38100" dir="2700000" algn="tl">
                  <a:srgbClr val="000000">
                    <a:alpha val="43137"/>
                  </a:srgbClr>
                </a:outerShdw>
              </a:effectLst>
              <a:cs typeface="+mn-cs"/>
            </a:endParaRPr>
          </a:p>
        </p:txBody>
      </p:sp>
    </p:spTree>
    <p:extLst>
      <p:ext uri="{BB962C8B-B14F-4D97-AF65-F5344CB8AC3E}">
        <p14:creationId xmlns:p14="http://schemas.microsoft.com/office/powerpoint/2010/main" val="2281534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818796" y="2685965"/>
            <a:ext cx="875364"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a:hlinkClick r:id="rId3" action="ppaction://hlinksldjump"/>
          </p:cNvPr>
          <p:cNvSpPr txBox="1"/>
          <p:nvPr/>
        </p:nvSpPr>
        <p:spPr>
          <a:xfrm>
            <a:off x="10953546" y="5914198"/>
            <a:ext cx="649173" cy="461665"/>
          </a:xfrm>
          <a:prstGeom prst="rect">
            <a:avLst/>
          </a:prstGeom>
          <a:noFill/>
        </p:spPr>
        <p:txBody>
          <a:bodyPr wrap="square" rtlCol="1">
            <a:spAutoFit/>
          </a:bodyPr>
          <a:lstStyle/>
          <a:p>
            <a:pPr algn="r">
              <a:lnSpc>
                <a:spcPct val="150000"/>
              </a:lnSpc>
            </a:pPr>
            <a:r>
              <a:rPr lang="he-IL" sz="1600" b="1" dirty="0" smtClean="0"/>
              <a:t>יקר</a:t>
            </a:r>
            <a:endParaRPr lang="he-IL" sz="1600" b="1" dirty="0"/>
          </a:p>
        </p:txBody>
      </p:sp>
      <p:pic>
        <p:nvPicPr>
          <p:cNvPr id="43" name="Picture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3" name="Oval 52"/>
          <p:cNvSpPr/>
          <p:nvPr/>
        </p:nvSpPr>
        <p:spPr>
          <a:xfrm>
            <a:off x="4350172" y="2036253"/>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p:cNvSpPr txBox="1"/>
          <p:nvPr/>
        </p:nvSpPr>
        <p:spPr>
          <a:xfrm>
            <a:off x="10953548" y="3055053"/>
            <a:ext cx="740611"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4" name="TextBox 33"/>
          <p:cNvSpPr txBox="1"/>
          <p:nvPr/>
        </p:nvSpPr>
        <p:spPr>
          <a:xfrm>
            <a:off x="10953548" y="3437531"/>
            <a:ext cx="74061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59" name="TextBox 58">
            <a:hlinkClick r:id="rId12" action="ppaction://hlinksldjump"/>
            <a:hlinkHover r:id="rId13" action="ppaction://hlinksldjump"/>
          </p:cNvPr>
          <p:cNvSpPr txBox="1"/>
          <p:nvPr/>
        </p:nvSpPr>
        <p:spPr>
          <a:xfrm>
            <a:off x="10953548" y="4209533"/>
            <a:ext cx="649172"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60" name="TextBox 59">
            <a:hlinkClick r:id="rId14" action="ppaction://hlinksldjump"/>
            <a:hlinkHover r:id="rId15" action="ppaction://hlinksldjump"/>
          </p:cNvPr>
          <p:cNvSpPr txBox="1"/>
          <p:nvPr/>
        </p:nvSpPr>
        <p:spPr>
          <a:xfrm>
            <a:off x="10953547" y="4625544"/>
            <a:ext cx="677111"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62" name="TextBox 61">
            <a:hlinkClick r:id="rId16" action="ppaction://hlinksldjump"/>
            <a:hlinkHover r:id="rId17" action="ppaction://hlinksldjump"/>
          </p:cNvPr>
          <p:cNvSpPr txBox="1"/>
          <p:nvPr/>
        </p:nvSpPr>
        <p:spPr>
          <a:xfrm>
            <a:off x="10751419" y="5008022"/>
            <a:ext cx="879240"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63" name="TextBox 62">
            <a:hlinkClick r:id="rId18" action="ppaction://hlinksldjump"/>
            <a:hlinkHover r:id="rId19" action="ppaction://hlinksldjump"/>
          </p:cNvPr>
          <p:cNvSpPr txBox="1"/>
          <p:nvPr/>
        </p:nvSpPr>
        <p:spPr>
          <a:xfrm>
            <a:off x="11030552" y="6283286"/>
            <a:ext cx="572168"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64" name="TextBox 63"/>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5" name="TextBox 64"/>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67" name="Picture 66">
            <a:hlinkClick r:id="rId20" action="ppaction://hlinksldjump"/>
          </p:cNvPr>
          <p:cNvPicPr>
            <a:picLocks noChangeAspect="1"/>
          </p:cNvPicPr>
          <p:nvPr/>
        </p:nvPicPr>
        <p:blipFill rotWithShape="1">
          <a:blip r:embed="rId21"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68" name="TextBox 67">
            <a:hlinkClick r:id="rId22"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69" name="Picture 4" descr="Light &amp;#39;em Up: A Guide to Common Dashboard Warning Lights"/>
          <p:cNvPicPr>
            <a:picLocks noChangeAspect="1" noChangeArrowheads="1"/>
          </p:cNvPicPr>
          <p:nvPr/>
        </p:nvPicPr>
        <p:blipFill rotWithShape="1">
          <a:blip r:embed="rId23" cstate="email">
            <a:extLst>
              <a:ext uri="{BEBA8EAE-BF5A-486C-A8C5-ECC9F3942E4B}">
                <a14:imgProps xmlns:a14="http://schemas.microsoft.com/office/drawing/2010/main">
                  <a14:imgLayer r:embed="rId24">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71" name="Group 70"/>
          <p:cNvGrpSpPr/>
          <p:nvPr/>
        </p:nvGrpSpPr>
        <p:grpSpPr>
          <a:xfrm>
            <a:off x="4558260" y="2027989"/>
            <a:ext cx="2080642" cy="429462"/>
            <a:chOff x="4558260" y="2027989"/>
            <a:chExt cx="2080642" cy="429462"/>
          </a:xfrm>
        </p:grpSpPr>
        <p:sp>
          <p:nvSpPr>
            <p:cNvPr id="72" name="Rectangle 71"/>
            <p:cNvSpPr/>
            <p:nvPr/>
          </p:nvSpPr>
          <p:spPr>
            <a:xfrm>
              <a:off x="4558260" y="202798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שמשה קדמית</a:t>
              </a:r>
            </a:p>
          </p:txBody>
        </p:sp>
        <p:pic>
          <p:nvPicPr>
            <p:cNvPr id="73" name="Picture 4" descr="Light &amp;#39;em Up: A Guide to Common Dashboard Warning Lights">
              <a:hlinkClick r:id="rId25" action="ppaction://hlinksldjump"/>
            </p:cNvPr>
            <p:cNvPicPr>
              <a:picLocks noChangeAspect="1" noChangeArrowheads="1"/>
            </p:cNvPicPr>
            <p:nvPr/>
          </p:nvPicPr>
          <p:blipFill rotWithShape="1">
            <a:blip r:embed="rId26" cstate="email">
              <a:extLst>
                <a:ext uri="{BEBA8EAE-BF5A-486C-A8C5-ECC9F3942E4B}">
                  <a14:imgProps xmlns:a14="http://schemas.microsoft.com/office/drawing/2010/main">
                    <a14:imgLayer r:embed="rId2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60219" y="2027989"/>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597875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953548" y="2685965"/>
            <a:ext cx="740611"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2" name="TextBox 41">
            <a:hlinkClick r:id="rId3" action="ppaction://hlinksldjump"/>
          </p:cNvPr>
          <p:cNvSpPr txBox="1"/>
          <p:nvPr/>
        </p:nvSpPr>
        <p:spPr>
          <a:xfrm>
            <a:off x="10953546" y="6283286"/>
            <a:ext cx="649174" cy="461665"/>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pic>
        <p:nvPicPr>
          <p:cNvPr id="43" name="Picture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2" name="Oval 51"/>
          <p:cNvSpPr/>
          <p:nvPr/>
        </p:nvSpPr>
        <p:spPr>
          <a:xfrm>
            <a:off x="5518573" y="34485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Oval 53"/>
          <p:cNvSpPr/>
          <p:nvPr/>
        </p:nvSpPr>
        <p:spPr>
          <a:xfrm>
            <a:off x="4149514" y="53266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Oval 54"/>
          <p:cNvSpPr/>
          <p:nvPr/>
        </p:nvSpPr>
        <p:spPr>
          <a:xfrm>
            <a:off x="741680" y="54757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p:cNvSpPr txBox="1"/>
          <p:nvPr/>
        </p:nvSpPr>
        <p:spPr>
          <a:xfrm>
            <a:off x="10953548" y="3055053"/>
            <a:ext cx="74061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4" name="TextBox 33"/>
          <p:cNvSpPr txBox="1"/>
          <p:nvPr/>
        </p:nvSpPr>
        <p:spPr>
          <a:xfrm>
            <a:off x="10953548" y="3437531"/>
            <a:ext cx="74061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63" name="TextBox 62">
            <a:hlinkClick r:id="rId12" action="ppaction://hlinksldjump"/>
            <a:hlinkHover r:id="rId13" action="ppaction://hlinksldjump"/>
          </p:cNvPr>
          <p:cNvSpPr txBox="1"/>
          <p:nvPr/>
        </p:nvSpPr>
        <p:spPr>
          <a:xfrm>
            <a:off x="10953547" y="4256456"/>
            <a:ext cx="677111"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64" name="TextBox 63">
            <a:hlinkClick r:id="rId14" action="ppaction://hlinksldjump"/>
            <a:hlinkHover r:id="rId15" action="ppaction://hlinksldjump"/>
          </p:cNvPr>
          <p:cNvSpPr txBox="1"/>
          <p:nvPr/>
        </p:nvSpPr>
        <p:spPr>
          <a:xfrm>
            <a:off x="10866921" y="4625544"/>
            <a:ext cx="763737"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66" name="TextBox 65">
            <a:hlinkClick r:id="rId16" action="ppaction://hlinksldjump"/>
            <a:hlinkHover r:id="rId17" action="ppaction://hlinksldjump"/>
          </p:cNvPr>
          <p:cNvSpPr txBox="1"/>
          <p:nvPr/>
        </p:nvSpPr>
        <p:spPr>
          <a:xfrm>
            <a:off x="10693667" y="5008022"/>
            <a:ext cx="936992"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67" name="TextBox 66">
            <a:hlinkClick r:id="rId18" action="ppaction://hlinksldjump"/>
            <a:hlinkHover r:id="rId19" action="ppaction://hlinksldjump"/>
          </p:cNvPr>
          <p:cNvSpPr txBox="1"/>
          <p:nvPr/>
        </p:nvSpPr>
        <p:spPr>
          <a:xfrm>
            <a:off x="10953546" y="5914198"/>
            <a:ext cx="649173"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68" name="TextBox 67"/>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9" name="TextBox 68"/>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71" name="Picture 70">
            <a:hlinkClick r:id="rId20" action="ppaction://hlinksldjump"/>
          </p:cNvPr>
          <p:cNvPicPr>
            <a:picLocks noChangeAspect="1"/>
          </p:cNvPicPr>
          <p:nvPr/>
        </p:nvPicPr>
        <p:blipFill rotWithShape="1">
          <a:blip r:embed="rId21"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2" name="TextBox 71">
            <a:hlinkClick r:id="rId22"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3" name="Picture 4" descr="Light &amp;#39;em Up: A Guide to Common Dashboard Warning Lights"/>
          <p:cNvPicPr>
            <a:picLocks noChangeAspect="1" noChangeArrowheads="1"/>
          </p:cNvPicPr>
          <p:nvPr/>
        </p:nvPicPr>
        <p:blipFill rotWithShape="1">
          <a:blip r:embed="rId23" cstate="email">
            <a:extLst>
              <a:ext uri="{BEBA8EAE-BF5A-486C-A8C5-ECC9F3942E4B}">
                <a14:imgProps xmlns:a14="http://schemas.microsoft.com/office/drawing/2010/main">
                  <a14:imgLayer r:embed="rId24">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75" name="Group 74"/>
          <p:cNvGrpSpPr/>
          <p:nvPr/>
        </p:nvGrpSpPr>
        <p:grpSpPr>
          <a:xfrm>
            <a:off x="5710834" y="3261379"/>
            <a:ext cx="2080642" cy="429462"/>
            <a:chOff x="5710834" y="3261379"/>
            <a:chExt cx="2080642" cy="429462"/>
          </a:xfrm>
        </p:grpSpPr>
        <p:sp>
          <p:nvSpPr>
            <p:cNvPr id="76" name="Rectangle 75"/>
            <p:cNvSpPr/>
            <p:nvPr/>
          </p:nvSpPr>
          <p:spPr>
            <a:xfrm>
              <a:off x="5710834" y="326137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צד</a:t>
              </a:r>
            </a:p>
          </p:txBody>
        </p:sp>
        <p:pic>
          <p:nvPicPr>
            <p:cNvPr id="77" name="Picture 4" descr="Light &amp;#39;em Up: A Guide to Common Dashboard Warning Lights">
              <a:hlinkClick r:id="rId25" action="ppaction://hlinksldjump"/>
            </p:cNvPr>
            <p:cNvPicPr>
              <a:picLocks noChangeAspect="1" noChangeArrowheads="1"/>
            </p:cNvPicPr>
            <p:nvPr/>
          </p:nvPicPr>
          <p:blipFill rotWithShape="1">
            <a:blip r:embed="rId26" cstate="email">
              <a:extLst>
                <a:ext uri="{BEBA8EAE-BF5A-486C-A8C5-ECC9F3942E4B}">
                  <a14:imgProps xmlns:a14="http://schemas.microsoft.com/office/drawing/2010/main">
                    <a14:imgLayer r:embed="rId2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712793" y="326137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4446321" y="5180267"/>
            <a:ext cx="2080642" cy="429462"/>
            <a:chOff x="4446321" y="5180267"/>
            <a:chExt cx="2080642" cy="429462"/>
          </a:xfrm>
        </p:grpSpPr>
        <p:sp>
          <p:nvSpPr>
            <p:cNvPr id="79" name="Rectangle 78"/>
            <p:cNvSpPr/>
            <p:nvPr/>
          </p:nvSpPr>
          <p:spPr>
            <a:xfrm>
              <a:off x="4446321" y="518026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צמיג</a:t>
              </a:r>
            </a:p>
          </p:txBody>
        </p:sp>
        <p:pic>
          <p:nvPicPr>
            <p:cNvPr id="80" name="Picture 4" descr="Light &amp;#39;em Up: A Guide to Common Dashboard Warning Lights">
              <a:hlinkClick r:id="rId28" action="ppaction://hlinksldjump"/>
            </p:cNvPr>
            <p:cNvPicPr>
              <a:picLocks noChangeAspect="1" noChangeArrowheads="1"/>
            </p:cNvPicPr>
            <p:nvPr/>
          </p:nvPicPr>
          <p:blipFill rotWithShape="1">
            <a:blip r:embed="rId26" cstate="email">
              <a:extLst>
                <a:ext uri="{BEBA8EAE-BF5A-486C-A8C5-ECC9F3942E4B}">
                  <a14:imgProps xmlns:a14="http://schemas.microsoft.com/office/drawing/2010/main">
                    <a14:imgLayer r:embed="rId2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448280" y="5180267"/>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816381" y="5028242"/>
            <a:ext cx="2080642" cy="429462"/>
            <a:chOff x="816381" y="5028242"/>
            <a:chExt cx="2080642" cy="429462"/>
          </a:xfrm>
        </p:grpSpPr>
        <p:sp>
          <p:nvSpPr>
            <p:cNvPr id="82" name="Rectangle 81"/>
            <p:cNvSpPr/>
            <p:nvPr/>
          </p:nvSpPr>
          <p:spPr>
            <a:xfrm>
              <a:off x="816381" y="5028242"/>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לוחית הרישוי</a:t>
              </a:r>
            </a:p>
          </p:txBody>
        </p:sp>
        <p:pic>
          <p:nvPicPr>
            <p:cNvPr id="83" name="Picture 4" descr="Light &amp;#39;em Up: A Guide to Common Dashboard Warning Lights">
              <a:hlinkClick r:id="rId29" action="ppaction://hlinksldjump"/>
            </p:cNvPr>
            <p:cNvPicPr>
              <a:picLocks noChangeAspect="1" noChangeArrowheads="1"/>
            </p:cNvPicPr>
            <p:nvPr/>
          </p:nvPicPr>
          <p:blipFill rotWithShape="1">
            <a:blip r:embed="rId26" cstate="email">
              <a:extLst>
                <a:ext uri="{BEBA8EAE-BF5A-486C-A8C5-ECC9F3942E4B}">
                  <a14:imgProps xmlns:a14="http://schemas.microsoft.com/office/drawing/2010/main">
                    <a14:imgLayer r:embed="rId2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818340" y="5028242"/>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000158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895798" y="2685965"/>
            <a:ext cx="798362"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7" name="TextBox 36"/>
          <p:cNvSpPr txBox="1"/>
          <p:nvPr/>
        </p:nvSpPr>
        <p:spPr>
          <a:xfrm>
            <a:off x="10982423" y="4256456"/>
            <a:ext cx="648235" cy="461665"/>
          </a:xfrm>
          <a:prstGeom prst="rect">
            <a:avLst/>
          </a:prstGeom>
          <a:noFill/>
        </p:spPr>
        <p:txBody>
          <a:bodyPr wrap="square" rtlCol="1">
            <a:spAutoFit/>
          </a:bodyPr>
          <a:lstStyle/>
          <a:p>
            <a:pPr algn="r">
              <a:lnSpc>
                <a:spcPct val="150000"/>
              </a:lnSpc>
            </a:pPr>
            <a:r>
              <a:rPr lang="he-IL" sz="1600" b="1" dirty="0" smtClean="0"/>
              <a:t>צד</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p:cNvSpPr txBox="1"/>
          <p:nvPr/>
        </p:nvSpPr>
        <p:spPr>
          <a:xfrm>
            <a:off x="10982422" y="5914198"/>
            <a:ext cx="620297" cy="461665"/>
          </a:xfrm>
          <a:prstGeom prst="rect">
            <a:avLst/>
          </a:prstGeom>
          <a:noFill/>
        </p:spPr>
        <p:txBody>
          <a:bodyPr wrap="square" rtlCol="1">
            <a:spAutoFit/>
          </a:bodyPr>
          <a:lstStyle/>
          <a:p>
            <a:pPr algn="r">
              <a:lnSpc>
                <a:spcPct val="150000"/>
              </a:lnSpc>
            </a:pPr>
            <a:r>
              <a:rPr lang="he-IL" sz="1600" dirty="0">
                <a:solidFill>
                  <a:schemeClr val="bg1">
                    <a:lumMod val="75000"/>
                  </a:schemeClr>
                </a:solidFill>
              </a:rPr>
              <a:t>יקר</a:t>
            </a:r>
            <a:endParaRPr lang="he-IL" sz="1600" dirty="0"/>
          </a:p>
        </p:txBody>
      </p:sp>
      <p:sp>
        <p:nvSpPr>
          <p:cNvPr id="42" name="TextBox 41"/>
          <p:cNvSpPr txBox="1"/>
          <p:nvPr/>
        </p:nvSpPr>
        <p:spPr>
          <a:xfrm>
            <a:off x="10895798" y="6283286"/>
            <a:ext cx="706922" cy="461665"/>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2" name="Oval 51"/>
          <p:cNvSpPr/>
          <p:nvPr/>
        </p:nvSpPr>
        <p:spPr>
          <a:xfrm>
            <a:off x="5518573" y="34485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Oval 53"/>
          <p:cNvSpPr/>
          <p:nvPr/>
        </p:nvSpPr>
        <p:spPr>
          <a:xfrm>
            <a:off x="4149514" y="53266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TextBox 57"/>
          <p:cNvSpPr txBox="1"/>
          <p:nvPr/>
        </p:nvSpPr>
        <p:spPr>
          <a:xfrm>
            <a:off x="10982424" y="3055053"/>
            <a:ext cx="711735"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59" name="TextBox 58"/>
          <p:cNvSpPr txBox="1"/>
          <p:nvPr/>
        </p:nvSpPr>
        <p:spPr>
          <a:xfrm>
            <a:off x="10895798" y="3437531"/>
            <a:ext cx="79836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60" name="TextBox 59"/>
          <p:cNvSpPr txBox="1"/>
          <p:nvPr/>
        </p:nvSpPr>
        <p:spPr>
          <a:xfrm>
            <a:off x="10895798" y="4627681"/>
            <a:ext cx="70692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61" name="TextBox 60"/>
          <p:cNvSpPr txBox="1"/>
          <p:nvPr/>
        </p:nvSpPr>
        <p:spPr>
          <a:xfrm>
            <a:off x="10809171" y="5008022"/>
            <a:ext cx="821488"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28" name="TextBox 27"/>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29" name="TextBox 28"/>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1" name="Picture 30">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2" name="TextBox 31">
            <a:hlinkClick r:id="rId1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3" name="Picture 4" descr="Light &amp;#39;em Up: A Guide to Common Dashboard Warning Lights"/>
          <p:cNvPicPr>
            <a:picLocks noChangeAspect="1" noChangeArrowheads="1"/>
          </p:cNvPicPr>
          <p:nvPr/>
        </p:nvPicPr>
        <p:blipFill rotWithShape="1">
          <a:blip r:embed="rId14" cstate="email">
            <a:extLst>
              <a:ext uri="{BEBA8EAE-BF5A-486C-A8C5-ECC9F3942E4B}">
                <a14:imgProps xmlns:a14="http://schemas.microsoft.com/office/drawing/2010/main">
                  <a14:imgLayer r:embed="rId1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38" name="Group 37"/>
          <p:cNvGrpSpPr/>
          <p:nvPr/>
        </p:nvGrpSpPr>
        <p:grpSpPr>
          <a:xfrm>
            <a:off x="5710834" y="3261379"/>
            <a:ext cx="2080642" cy="429462"/>
            <a:chOff x="5710834" y="3261379"/>
            <a:chExt cx="2080642" cy="429462"/>
          </a:xfrm>
        </p:grpSpPr>
        <p:sp>
          <p:nvSpPr>
            <p:cNvPr id="39" name="Rectangle 38"/>
            <p:cNvSpPr/>
            <p:nvPr/>
          </p:nvSpPr>
          <p:spPr>
            <a:xfrm>
              <a:off x="5710834" y="326137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צד</a:t>
              </a:r>
            </a:p>
          </p:txBody>
        </p:sp>
        <p:pic>
          <p:nvPicPr>
            <p:cNvPr id="45" name="Picture 4" descr="Light &amp;#39;em Up: A Guide to Common Dashboard Warning Lights">
              <a:hlinkClick r:id="rId16" action="ppaction://hlinksldjump"/>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712793" y="326137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p:cNvGrpSpPr/>
          <p:nvPr/>
        </p:nvGrpSpPr>
        <p:grpSpPr>
          <a:xfrm>
            <a:off x="4446321" y="5180267"/>
            <a:ext cx="2080642" cy="429462"/>
            <a:chOff x="4446321" y="5180267"/>
            <a:chExt cx="2080642" cy="429462"/>
          </a:xfrm>
        </p:grpSpPr>
        <p:sp>
          <p:nvSpPr>
            <p:cNvPr id="55" name="Rectangle 54"/>
            <p:cNvSpPr/>
            <p:nvPr/>
          </p:nvSpPr>
          <p:spPr>
            <a:xfrm>
              <a:off x="4446321" y="518026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צמיג</a:t>
              </a:r>
            </a:p>
          </p:txBody>
        </p:sp>
        <p:pic>
          <p:nvPicPr>
            <p:cNvPr id="56" name="Picture 4" descr="Light &amp;#39;em Up: A Guide to Common Dashboard Warning Lights">
              <a:hlinkClick r:id="rId19" action="ppaction://hlinksldjump"/>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448280" y="5180267"/>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40584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905422" y="2685965"/>
            <a:ext cx="788737"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a:hlinkHover r:id="rId3" action="ppaction://hlinksldjump"/>
          </p:cNvPr>
          <p:cNvSpPr txBox="1"/>
          <p:nvPr/>
        </p:nvSpPr>
        <p:spPr>
          <a:xfrm>
            <a:off x="10905420" y="5914198"/>
            <a:ext cx="697299"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pic>
        <p:nvPicPr>
          <p:cNvPr id="43" name="Picture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3" name="Oval 52"/>
          <p:cNvSpPr/>
          <p:nvPr/>
        </p:nvSpPr>
        <p:spPr>
          <a:xfrm>
            <a:off x="4350172" y="2036253"/>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Oval 54"/>
          <p:cNvSpPr/>
          <p:nvPr/>
        </p:nvSpPr>
        <p:spPr>
          <a:xfrm>
            <a:off x="741680" y="54757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TextBox 56"/>
          <p:cNvSpPr txBox="1"/>
          <p:nvPr/>
        </p:nvSpPr>
        <p:spPr>
          <a:xfrm>
            <a:off x="10905421" y="4625544"/>
            <a:ext cx="725238" cy="461665"/>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31" name="TextBox 30"/>
          <p:cNvSpPr txBox="1"/>
          <p:nvPr/>
        </p:nvSpPr>
        <p:spPr>
          <a:xfrm>
            <a:off x="10905422" y="3055053"/>
            <a:ext cx="788738"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4" name="TextBox 33"/>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37" name="TextBox 36"/>
          <p:cNvSpPr txBox="1"/>
          <p:nvPr/>
        </p:nvSpPr>
        <p:spPr>
          <a:xfrm>
            <a:off x="10905421" y="4256456"/>
            <a:ext cx="725237"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38" name="TextBox 37"/>
          <p:cNvSpPr txBox="1"/>
          <p:nvPr/>
        </p:nvSpPr>
        <p:spPr>
          <a:xfrm>
            <a:off x="10746421" y="5008022"/>
            <a:ext cx="884238"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39" name="TextBox 38">
            <a:hlinkHover r:id="rId12" action="ppaction://hlinksldjump"/>
          </p:cNvPr>
          <p:cNvSpPr txBox="1"/>
          <p:nvPr/>
        </p:nvSpPr>
        <p:spPr>
          <a:xfrm>
            <a:off x="10905420" y="6283286"/>
            <a:ext cx="697300"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28" name="TextBox 27"/>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29" name="TextBox 28"/>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2" name="Picture 31">
            <a:hlinkClick r:id="rId13" action="ppaction://hlinksldjump"/>
          </p:cNvPr>
          <p:cNvPicPr>
            <a:picLocks noChangeAspect="1"/>
          </p:cNvPicPr>
          <p:nvPr/>
        </p:nvPicPr>
        <p:blipFill rotWithShape="1">
          <a:blip r:embed="rId14"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3" name="TextBox 32">
            <a:hlinkClick r:id="rId15"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42" name="Picture 4" descr="Light &amp;#39;em Up: A Guide to Common Dashboard Warning Lights"/>
          <p:cNvPicPr>
            <a:picLocks noChangeAspect="1" noChangeArrowheads="1"/>
          </p:cNvPicPr>
          <p:nvPr/>
        </p:nvPicPr>
        <p:blipFill rotWithShape="1">
          <a:blip r:embed="rId16" cstate="email">
            <a:extLst>
              <a:ext uri="{BEBA8EAE-BF5A-486C-A8C5-ECC9F3942E4B}">
                <a14:imgProps xmlns:a14="http://schemas.microsoft.com/office/drawing/2010/main">
                  <a14:imgLayer r:embed="rId1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52" name="Group 51"/>
          <p:cNvGrpSpPr/>
          <p:nvPr/>
        </p:nvGrpSpPr>
        <p:grpSpPr>
          <a:xfrm>
            <a:off x="4558260" y="2027989"/>
            <a:ext cx="2080642" cy="429462"/>
            <a:chOff x="4558260" y="2027989"/>
            <a:chExt cx="2080642" cy="429462"/>
          </a:xfrm>
        </p:grpSpPr>
        <p:sp>
          <p:nvSpPr>
            <p:cNvPr id="54" name="Rectangle 53"/>
            <p:cNvSpPr/>
            <p:nvPr/>
          </p:nvSpPr>
          <p:spPr>
            <a:xfrm>
              <a:off x="4558260" y="202798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שמשה קדמית</a:t>
              </a:r>
            </a:p>
          </p:txBody>
        </p:sp>
        <p:pic>
          <p:nvPicPr>
            <p:cNvPr id="56" name="Picture 4" descr="Light &amp;#39;em Up: A Guide to Common Dashboard Warning Lights">
              <a:hlinkClick r:id="rId18"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60219" y="202798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p:cNvGrpSpPr/>
          <p:nvPr/>
        </p:nvGrpSpPr>
        <p:grpSpPr>
          <a:xfrm>
            <a:off x="816381" y="5028242"/>
            <a:ext cx="2080642" cy="429462"/>
            <a:chOff x="816381" y="5028242"/>
            <a:chExt cx="2080642" cy="429462"/>
          </a:xfrm>
        </p:grpSpPr>
        <p:sp>
          <p:nvSpPr>
            <p:cNvPr id="59" name="Rectangle 58"/>
            <p:cNvSpPr/>
            <p:nvPr/>
          </p:nvSpPr>
          <p:spPr>
            <a:xfrm>
              <a:off x="816381" y="5028242"/>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לוחית הרישוי</a:t>
              </a:r>
            </a:p>
          </p:txBody>
        </p:sp>
        <p:pic>
          <p:nvPicPr>
            <p:cNvPr id="60" name="Picture 4" descr="Light &amp;#39;em Up: A Guide to Common Dashboard Warning Lights">
              <a:hlinkClick r:id="rId21"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818340" y="5028242"/>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738550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915048" y="2685965"/>
            <a:ext cx="779112"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p:cNvSpPr txBox="1"/>
          <p:nvPr/>
        </p:nvSpPr>
        <p:spPr>
          <a:xfrm>
            <a:off x="10982424" y="5914198"/>
            <a:ext cx="620296" cy="461665"/>
          </a:xfrm>
          <a:prstGeom prst="rect">
            <a:avLst/>
          </a:prstGeom>
          <a:noFill/>
        </p:spPr>
        <p:txBody>
          <a:bodyPr wrap="square" rtlCol="1">
            <a:spAutoFit/>
          </a:bodyPr>
          <a:lstStyle/>
          <a:p>
            <a:pPr algn="r">
              <a:lnSpc>
                <a:spcPct val="150000"/>
              </a:lnSpc>
            </a:pPr>
            <a:r>
              <a:rPr lang="he-IL" sz="1600" b="1" dirty="0" smtClean="0"/>
              <a:t>יקר</a:t>
            </a:r>
            <a:endParaRPr lang="he-IL" sz="1600" b="1" dirty="0"/>
          </a:p>
        </p:txBody>
      </p:sp>
      <p:sp>
        <p:nvSpPr>
          <p:cNvPr id="42" name="TextBox 41">
            <a:hlinkHover r:id="rId3" action="ppaction://hlinksldjump"/>
          </p:cNvPr>
          <p:cNvSpPr txBox="1"/>
          <p:nvPr/>
        </p:nvSpPr>
        <p:spPr>
          <a:xfrm>
            <a:off x="10915046" y="6283286"/>
            <a:ext cx="687673"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43" name="Picture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3" name="Oval 52"/>
          <p:cNvSpPr/>
          <p:nvPr/>
        </p:nvSpPr>
        <p:spPr>
          <a:xfrm>
            <a:off x="4350172" y="2036253"/>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TextBox 56"/>
          <p:cNvSpPr txBox="1"/>
          <p:nvPr/>
        </p:nvSpPr>
        <p:spPr>
          <a:xfrm>
            <a:off x="10915047" y="4625544"/>
            <a:ext cx="715612" cy="461665"/>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29" name="TextBox 28"/>
          <p:cNvSpPr txBox="1"/>
          <p:nvPr/>
        </p:nvSpPr>
        <p:spPr>
          <a:xfrm>
            <a:off x="10915048" y="3055053"/>
            <a:ext cx="77911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0" name="TextBox 29"/>
          <p:cNvSpPr txBox="1"/>
          <p:nvPr/>
        </p:nvSpPr>
        <p:spPr>
          <a:xfrm>
            <a:off x="10982424" y="3437531"/>
            <a:ext cx="711735"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31" name="TextBox 30"/>
          <p:cNvSpPr txBox="1"/>
          <p:nvPr/>
        </p:nvSpPr>
        <p:spPr>
          <a:xfrm>
            <a:off x="10915047" y="4256456"/>
            <a:ext cx="715611"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34" name="TextBox 33"/>
          <p:cNvSpPr txBox="1"/>
          <p:nvPr/>
        </p:nvSpPr>
        <p:spPr>
          <a:xfrm>
            <a:off x="10751419" y="5008022"/>
            <a:ext cx="87924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37" name="TextBox 36"/>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8" name="TextBox 37"/>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2" name="Picture 51">
            <a:hlinkClick r:id="rId12" action="ppaction://hlinksldjump"/>
          </p:cNvPr>
          <p:cNvPicPr>
            <a:picLocks noChangeAspect="1"/>
          </p:cNvPicPr>
          <p:nvPr/>
        </p:nvPicPr>
        <p:blipFill rotWithShape="1">
          <a:blip r:embed="rId1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4" name="TextBox 53">
            <a:hlinkClick r:id="rId1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9" name="Picture 4" descr="Light &amp;#39;em Up: A Guide to Common Dashboard Warning Lights"/>
          <p:cNvPicPr>
            <a:picLocks noChangeAspect="1" noChangeArrowheads="1"/>
          </p:cNvPicPr>
          <p:nvPr/>
        </p:nvPicPr>
        <p:blipFill rotWithShape="1">
          <a:blip r:embed="rId15" cstate="email">
            <a:extLst>
              <a:ext uri="{BEBA8EAE-BF5A-486C-A8C5-ECC9F3942E4B}">
                <a14:imgProps xmlns:a14="http://schemas.microsoft.com/office/drawing/2010/main">
                  <a14:imgLayer r:embed="rId1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61" name="Group 60"/>
          <p:cNvGrpSpPr/>
          <p:nvPr/>
        </p:nvGrpSpPr>
        <p:grpSpPr>
          <a:xfrm>
            <a:off x="4558260" y="2027989"/>
            <a:ext cx="2080642" cy="429462"/>
            <a:chOff x="4558260" y="2027989"/>
            <a:chExt cx="2080642" cy="429462"/>
          </a:xfrm>
        </p:grpSpPr>
        <p:sp>
          <p:nvSpPr>
            <p:cNvPr id="62" name="Rectangle 61"/>
            <p:cNvSpPr/>
            <p:nvPr/>
          </p:nvSpPr>
          <p:spPr>
            <a:xfrm>
              <a:off x="4558260" y="202798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שמשה קדמית</a:t>
              </a:r>
            </a:p>
          </p:txBody>
        </p:sp>
        <p:pic>
          <p:nvPicPr>
            <p:cNvPr id="63" name="Picture 4" descr="Light &amp;#39;em Up: A Guide to Common Dashboard Warning Lights">
              <a:hlinkClick r:id="rId17" action="ppaction://hlinksldjump"/>
            </p:cNvPr>
            <p:cNvPicPr>
              <a:picLocks noChangeAspect="1" noChangeArrowheads="1"/>
            </p:cNvPicPr>
            <p:nvPr/>
          </p:nvPicPr>
          <p:blipFill rotWithShape="1">
            <a:blip r:embed="rId18" cstate="email">
              <a:extLst>
                <a:ext uri="{BEBA8EAE-BF5A-486C-A8C5-ECC9F3942E4B}">
                  <a14:imgProps xmlns:a14="http://schemas.microsoft.com/office/drawing/2010/main">
                    <a14:imgLayer r:embed="rId1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60219" y="2027989"/>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33127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953548" y="2685965"/>
            <a:ext cx="740611"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2" name="TextBox 41"/>
          <p:cNvSpPr txBox="1"/>
          <p:nvPr/>
        </p:nvSpPr>
        <p:spPr>
          <a:xfrm>
            <a:off x="10829538" y="6283286"/>
            <a:ext cx="773181" cy="461665"/>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5" name="Oval 54"/>
          <p:cNvSpPr/>
          <p:nvPr/>
        </p:nvSpPr>
        <p:spPr>
          <a:xfrm>
            <a:off x="741680" y="54757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TextBox 56"/>
          <p:cNvSpPr txBox="1"/>
          <p:nvPr/>
        </p:nvSpPr>
        <p:spPr>
          <a:xfrm>
            <a:off x="10953547" y="4625544"/>
            <a:ext cx="677112" cy="461665"/>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29" name="TextBox 28"/>
          <p:cNvSpPr txBox="1"/>
          <p:nvPr/>
        </p:nvSpPr>
        <p:spPr>
          <a:xfrm>
            <a:off x="10953548" y="3055053"/>
            <a:ext cx="74061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0" name="TextBox 29"/>
          <p:cNvSpPr txBox="1"/>
          <p:nvPr/>
        </p:nvSpPr>
        <p:spPr>
          <a:xfrm>
            <a:off x="10953548" y="3437531"/>
            <a:ext cx="74061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31" name="TextBox 30">
            <a:hlinkHover r:id="rId11" action="ppaction://hlinksldjump"/>
          </p:cNvPr>
          <p:cNvSpPr txBox="1"/>
          <p:nvPr/>
        </p:nvSpPr>
        <p:spPr>
          <a:xfrm>
            <a:off x="10953546" y="5914198"/>
            <a:ext cx="649173"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4" name="TextBox 33"/>
          <p:cNvSpPr txBox="1"/>
          <p:nvPr/>
        </p:nvSpPr>
        <p:spPr>
          <a:xfrm>
            <a:off x="10953547" y="4256456"/>
            <a:ext cx="677111"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37" name="TextBox 36"/>
          <p:cNvSpPr txBox="1"/>
          <p:nvPr/>
        </p:nvSpPr>
        <p:spPr>
          <a:xfrm>
            <a:off x="10794547" y="5008022"/>
            <a:ext cx="83611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38" name="TextBox 37"/>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9" name="TextBox 38"/>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4" name="Picture 53">
            <a:hlinkClick r:id="rId12" action="ppaction://hlinksldjump"/>
          </p:cNvPr>
          <p:cNvPicPr>
            <a:picLocks noChangeAspect="1"/>
          </p:cNvPicPr>
          <p:nvPr/>
        </p:nvPicPr>
        <p:blipFill rotWithShape="1">
          <a:blip r:embed="rId1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9" name="TextBox 58">
            <a:hlinkClick r:id="rId1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60" name="Picture 4" descr="Light &amp;#39;em Up: A Guide to Common Dashboard Warning Lights"/>
          <p:cNvPicPr>
            <a:picLocks noChangeAspect="1" noChangeArrowheads="1"/>
          </p:cNvPicPr>
          <p:nvPr/>
        </p:nvPicPr>
        <p:blipFill rotWithShape="1">
          <a:blip r:embed="rId15" cstate="email">
            <a:extLst>
              <a:ext uri="{BEBA8EAE-BF5A-486C-A8C5-ECC9F3942E4B}">
                <a14:imgProps xmlns:a14="http://schemas.microsoft.com/office/drawing/2010/main">
                  <a14:imgLayer r:embed="rId1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62" name="Group 61"/>
          <p:cNvGrpSpPr/>
          <p:nvPr/>
        </p:nvGrpSpPr>
        <p:grpSpPr>
          <a:xfrm>
            <a:off x="816381" y="5028242"/>
            <a:ext cx="2080642" cy="429462"/>
            <a:chOff x="816381" y="5028242"/>
            <a:chExt cx="2080642" cy="429462"/>
          </a:xfrm>
        </p:grpSpPr>
        <p:sp>
          <p:nvSpPr>
            <p:cNvPr id="63" name="Rectangle 62"/>
            <p:cNvSpPr/>
            <p:nvPr/>
          </p:nvSpPr>
          <p:spPr>
            <a:xfrm>
              <a:off x="816381" y="5028242"/>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לוחית הרישוי</a:t>
              </a:r>
            </a:p>
          </p:txBody>
        </p:sp>
        <p:pic>
          <p:nvPicPr>
            <p:cNvPr id="64" name="Picture 4" descr="Light &amp;#39;em Up: A Guide to Common Dashboard Warning Lights">
              <a:hlinkClick r:id="rId17" action="ppaction://hlinksldjump"/>
            </p:cNvPr>
            <p:cNvPicPr>
              <a:picLocks noChangeAspect="1" noChangeArrowheads="1"/>
            </p:cNvPicPr>
            <p:nvPr/>
          </p:nvPicPr>
          <p:blipFill rotWithShape="1">
            <a:blip r:embed="rId18" cstate="email">
              <a:extLst>
                <a:ext uri="{BEBA8EAE-BF5A-486C-A8C5-ECC9F3942E4B}">
                  <a14:imgProps xmlns:a14="http://schemas.microsoft.com/office/drawing/2010/main">
                    <a14:imgLayer r:embed="rId1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818340" y="5028242"/>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906866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953548" y="2685965"/>
            <a:ext cx="740611"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p:cNvSpPr txBox="1"/>
          <p:nvPr/>
        </p:nvSpPr>
        <p:spPr>
          <a:xfrm>
            <a:off x="10953548" y="5914198"/>
            <a:ext cx="649172" cy="461665"/>
          </a:xfrm>
          <a:prstGeom prst="rect">
            <a:avLst/>
          </a:prstGeom>
          <a:noFill/>
        </p:spPr>
        <p:txBody>
          <a:bodyPr wrap="square" rtlCol="1">
            <a:spAutoFit/>
          </a:bodyPr>
          <a:lstStyle/>
          <a:p>
            <a:pPr algn="r">
              <a:lnSpc>
                <a:spcPct val="150000"/>
              </a:lnSpc>
            </a:pPr>
            <a:r>
              <a:rPr lang="he-IL" sz="1600" dirty="0">
                <a:solidFill>
                  <a:schemeClr val="bg1">
                    <a:lumMod val="75000"/>
                  </a:schemeClr>
                </a:solidFill>
              </a:rPr>
              <a:t>יקר</a:t>
            </a:r>
            <a:endParaRPr lang="he-IL" sz="1600" dirty="0"/>
          </a:p>
        </p:txBody>
      </p:sp>
      <p:sp>
        <p:nvSpPr>
          <p:cNvPr id="42" name="TextBox 41"/>
          <p:cNvSpPr txBox="1"/>
          <p:nvPr/>
        </p:nvSpPr>
        <p:spPr>
          <a:xfrm>
            <a:off x="10828418" y="6283286"/>
            <a:ext cx="774301" cy="461665"/>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5" name="Oval 54"/>
          <p:cNvSpPr/>
          <p:nvPr/>
        </p:nvSpPr>
        <p:spPr>
          <a:xfrm>
            <a:off x="741680" y="54757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TextBox 57"/>
          <p:cNvSpPr txBox="1"/>
          <p:nvPr/>
        </p:nvSpPr>
        <p:spPr>
          <a:xfrm>
            <a:off x="10828419" y="5008022"/>
            <a:ext cx="802240" cy="461665"/>
          </a:xfrm>
          <a:prstGeom prst="rect">
            <a:avLst/>
          </a:prstGeom>
          <a:noFill/>
        </p:spPr>
        <p:txBody>
          <a:bodyPr wrap="square" rtlCol="1">
            <a:spAutoFit/>
          </a:bodyPr>
          <a:lstStyle/>
          <a:p>
            <a:pPr algn="r">
              <a:lnSpc>
                <a:spcPct val="150000"/>
              </a:lnSpc>
            </a:pPr>
            <a:r>
              <a:rPr lang="he-IL" sz="1600" b="1" dirty="0" smtClean="0"/>
              <a:t>אחורית</a:t>
            </a:r>
            <a:endParaRPr lang="he-IL" sz="1600" b="1" dirty="0"/>
          </a:p>
        </p:txBody>
      </p:sp>
      <p:sp>
        <p:nvSpPr>
          <p:cNvPr id="31" name="TextBox 30"/>
          <p:cNvSpPr txBox="1"/>
          <p:nvPr/>
        </p:nvSpPr>
        <p:spPr>
          <a:xfrm>
            <a:off x="10953548" y="3055053"/>
            <a:ext cx="740612"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4" name="TextBox 33"/>
          <p:cNvSpPr txBox="1"/>
          <p:nvPr/>
        </p:nvSpPr>
        <p:spPr>
          <a:xfrm>
            <a:off x="10828420" y="3437531"/>
            <a:ext cx="86573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37" name="TextBox 36"/>
          <p:cNvSpPr txBox="1"/>
          <p:nvPr/>
        </p:nvSpPr>
        <p:spPr>
          <a:xfrm>
            <a:off x="11030551" y="4256456"/>
            <a:ext cx="600107"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38" name="TextBox 37"/>
          <p:cNvSpPr txBox="1"/>
          <p:nvPr/>
        </p:nvSpPr>
        <p:spPr>
          <a:xfrm>
            <a:off x="10828419" y="4625544"/>
            <a:ext cx="80223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2" name="TextBox 31"/>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3" name="Picture 32">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9" name="TextBox 38">
            <a:hlinkClick r:id="rId1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45" name="Picture 4" descr="Light &amp;#39;em Up: A Guide to Common Dashboard Warning Lights"/>
          <p:cNvPicPr>
            <a:picLocks noChangeAspect="1" noChangeArrowheads="1"/>
          </p:cNvPicPr>
          <p:nvPr/>
        </p:nvPicPr>
        <p:blipFill rotWithShape="1">
          <a:blip r:embed="rId14" cstate="email">
            <a:extLst>
              <a:ext uri="{BEBA8EAE-BF5A-486C-A8C5-ECC9F3942E4B}">
                <a14:imgProps xmlns:a14="http://schemas.microsoft.com/office/drawing/2010/main">
                  <a14:imgLayer r:embed="rId1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53" name="Group 52"/>
          <p:cNvGrpSpPr/>
          <p:nvPr/>
        </p:nvGrpSpPr>
        <p:grpSpPr>
          <a:xfrm>
            <a:off x="816381" y="5028242"/>
            <a:ext cx="2080642" cy="429462"/>
            <a:chOff x="816381" y="5028242"/>
            <a:chExt cx="2080642" cy="429462"/>
          </a:xfrm>
        </p:grpSpPr>
        <p:sp>
          <p:nvSpPr>
            <p:cNvPr id="54" name="Rectangle 53"/>
            <p:cNvSpPr/>
            <p:nvPr/>
          </p:nvSpPr>
          <p:spPr>
            <a:xfrm>
              <a:off x="816381" y="5028242"/>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לוחית הרישוי</a:t>
              </a:r>
            </a:p>
          </p:txBody>
        </p:sp>
        <p:pic>
          <p:nvPicPr>
            <p:cNvPr id="56" name="Picture 4" descr="Light &amp;#39;em Up: A Guide to Common Dashboard Warning Lights">
              <a:hlinkClick r:id="rId16" action="ppaction://hlinksldjump"/>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818340" y="5028242"/>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13401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828420" y="2685965"/>
            <a:ext cx="86573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p:cNvSpPr txBox="1"/>
          <p:nvPr/>
        </p:nvSpPr>
        <p:spPr>
          <a:xfrm>
            <a:off x="10905420" y="5914198"/>
            <a:ext cx="697299" cy="461665"/>
          </a:xfrm>
          <a:prstGeom prst="rect">
            <a:avLst/>
          </a:prstGeom>
          <a:noFill/>
        </p:spPr>
        <p:txBody>
          <a:bodyPr wrap="square" rtlCol="1">
            <a:spAutoFit/>
          </a:bodyPr>
          <a:lstStyle/>
          <a:p>
            <a:pPr algn="r">
              <a:lnSpc>
                <a:spcPct val="150000"/>
              </a:lnSpc>
            </a:pPr>
            <a:r>
              <a:rPr lang="he-IL" sz="1600" b="1" dirty="0" smtClean="0"/>
              <a:t>יקר</a:t>
            </a:r>
            <a:endParaRPr lang="he-IL" sz="1600" b="1" dirty="0"/>
          </a:p>
        </p:txBody>
      </p:sp>
      <p:sp>
        <p:nvSpPr>
          <p:cNvPr id="42" name="TextBox 41"/>
          <p:cNvSpPr txBox="1"/>
          <p:nvPr/>
        </p:nvSpPr>
        <p:spPr>
          <a:xfrm>
            <a:off x="10972800" y="6283286"/>
            <a:ext cx="62992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זול</a:t>
            </a:r>
            <a:endParaRPr lang="he-IL" sz="1600" dirty="0">
              <a:solidFill>
                <a:schemeClr val="bg1">
                  <a:lumMod val="75000"/>
                </a:schemeClr>
              </a:solidFill>
            </a:endParaRP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3" name="Oval 52"/>
          <p:cNvSpPr/>
          <p:nvPr/>
        </p:nvSpPr>
        <p:spPr>
          <a:xfrm>
            <a:off x="4350172" y="2036253"/>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p:cNvSpPr txBox="1"/>
          <p:nvPr/>
        </p:nvSpPr>
        <p:spPr>
          <a:xfrm>
            <a:off x="10905422" y="3055053"/>
            <a:ext cx="788737"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4" name="TextBox 33"/>
          <p:cNvSpPr txBox="1"/>
          <p:nvPr/>
        </p:nvSpPr>
        <p:spPr>
          <a:xfrm>
            <a:off x="10828420" y="3437531"/>
            <a:ext cx="86574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59" name="TextBox 58"/>
          <p:cNvSpPr txBox="1"/>
          <p:nvPr/>
        </p:nvSpPr>
        <p:spPr>
          <a:xfrm>
            <a:off x="10905421" y="4256456"/>
            <a:ext cx="725237"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60" name="TextBox 59"/>
          <p:cNvSpPr txBox="1"/>
          <p:nvPr/>
        </p:nvSpPr>
        <p:spPr>
          <a:xfrm>
            <a:off x="10905421" y="4625544"/>
            <a:ext cx="725238"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61" name="TextBox 60"/>
          <p:cNvSpPr txBox="1"/>
          <p:nvPr/>
        </p:nvSpPr>
        <p:spPr>
          <a:xfrm>
            <a:off x="10712917" y="5008022"/>
            <a:ext cx="917741"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27" name="TextBox 26"/>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28" name="TextBox 27"/>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29" name="Picture 28">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0" name="TextBox 29">
            <a:hlinkClick r:id="rId1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2" name="Picture 4" descr="Light &amp;#39;em Up: A Guide to Common Dashboard Warning Lights"/>
          <p:cNvPicPr>
            <a:picLocks noChangeAspect="1" noChangeArrowheads="1"/>
          </p:cNvPicPr>
          <p:nvPr/>
        </p:nvPicPr>
        <p:blipFill rotWithShape="1">
          <a:blip r:embed="rId14" cstate="email">
            <a:extLst>
              <a:ext uri="{BEBA8EAE-BF5A-486C-A8C5-ECC9F3942E4B}">
                <a14:imgProps xmlns:a14="http://schemas.microsoft.com/office/drawing/2010/main">
                  <a14:imgLayer r:embed="rId1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37" name="Group 36"/>
          <p:cNvGrpSpPr/>
          <p:nvPr/>
        </p:nvGrpSpPr>
        <p:grpSpPr>
          <a:xfrm>
            <a:off x="4558260" y="2027989"/>
            <a:ext cx="2080642" cy="429462"/>
            <a:chOff x="4558260" y="2027989"/>
            <a:chExt cx="2080642" cy="429462"/>
          </a:xfrm>
        </p:grpSpPr>
        <p:sp>
          <p:nvSpPr>
            <p:cNvPr id="38" name="Rectangle 37"/>
            <p:cNvSpPr/>
            <p:nvPr/>
          </p:nvSpPr>
          <p:spPr>
            <a:xfrm>
              <a:off x="4558260" y="202798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שמשה קדמית</a:t>
              </a:r>
            </a:p>
          </p:txBody>
        </p:sp>
        <p:pic>
          <p:nvPicPr>
            <p:cNvPr id="39" name="Picture 4" descr="Light &amp;#39;em Up: A Guide to Common Dashboard Warning Lights">
              <a:hlinkClick r:id="rId16" action="ppaction://hlinksldjump"/>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60219" y="2027989"/>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6299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10953548" y="2685965"/>
            <a:ext cx="740611"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2" name="TextBox 41"/>
          <p:cNvSpPr txBox="1"/>
          <p:nvPr/>
        </p:nvSpPr>
        <p:spPr>
          <a:xfrm>
            <a:off x="10953548" y="6283286"/>
            <a:ext cx="649172" cy="461665"/>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2" name="Oval 51"/>
          <p:cNvSpPr/>
          <p:nvPr/>
        </p:nvSpPr>
        <p:spPr>
          <a:xfrm>
            <a:off x="5518573" y="34485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Oval 53"/>
          <p:cNvSpPr/>
          <p:nvPr/>
        </p:nvSpPr>
        <p:spPr>
          <a:xfrm>
            <a:off x="4149514" y="53266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Oval 54"/>
          <p:cNvSpPr/>
          <p:nvPr/>
        </p:nvSpPr>
        <p:spPr>
          <a:xfrm>
            <a:off x="741680" y="54757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4" name="TextBox 33"/>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59" name="TextBox 58"/>
          <p:cNvSpPr txBox="1"/>
          <p:nvPr/>
        </p:nvSpPr>
        <p:spPr>
          <a:xfrm>
            <a:off x="8524240" y="5914198"/>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יקר</a:t>
            </a:r>
            <a:endParaRPr lang="he-IL" sz="1600" dirty="0">
              <a:solidFill>
                <a:schemeClr val="bg1">
                  <a:lumMod val="75000"/>
                </a:schemeClr>
              </a:solidFill>
            </a:endParaRPr>
          </a:p>
        </p:txBody>
      </p:sp>
      <p:sp>
        <p:nvSpPr>
          <p:cNvPr id="63" name="TextBox 62"/>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64" name="TextBox 63"/>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65" name="TextBox 64"/>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29" name="TextBox 28"/>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0" name="TextBox 29"/>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2" name="Picture 31">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3" name="TextBox 32">
            <a:hlinkClick r:id="rId1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7" name="Picture 4" descr="Light &amp;#39;em Up: A Guide to Common Dashboard Warning Lights"/>
          <p:cNvPicPr>
            <a:picLocks noChangeAspect="1" noChangeArrowheads="1"/>
          </p:cNvPicPr>
          <p:nvPr/>
        </p:nvPicPr>
        <p:blipFill rotWithShape="1">
          <a:blip r:embed="rId14" cstate="email">
            <a:extLst>
              <a:ext uri="{BEBA8EAE-BF5A-486C-A8C5-ECC9F3942E4B}">
                <a14:imgProps xmlns:a14="http://schemas.microsoft.com/office/drawing/2010/main">
                  <a14:imgLayer r:embed="rId1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39" name="Group 38"/>
          <p:cNvGrpSpPr/>
          <p:nvPr/>
        </p:nvGrpSpPr>
        <p:grpSpPr>
          <a:xfrm>
            <a:off x="5710834" y="3261379"/>
            <a:ext cx="2080642" cy="429462"/>
            <a:chOff x="5710834" y="3261379"/>
            <a:chExt cx="2080642" cy="429462"/>
          </a:xfrm>
        </p:grpSpPr>
        <p:sp>
          <p:nvSpPr>
            <p:cNvPr id="41" name="Rectangle 40"/>
            <p:cNvSpPr/>
            <p:nvPr/>
          </p:nvSpPr>
          <p:spPr>
            <a:xfrm>
              <a:off x="5710834" y="326137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צד</a:t>
              </a:r>
            </a:p>
          </p:txBody>
        </p:sp>
        <p:pic>
          <p:nvPicPr>
            <p:cNvPr id="45" name="Picture 4" descr="Light &amp;#39;em Up: A Guide to Common Dashboard Warning Lights">
              <a:hlinkClick r:id="rId16" action="ppaction://hlinksldjump"/>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712793" y="326137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p:cNvGrpSpPr/>
          <p:nvPr/>
        </p:nvGrpSpPr>
        <p:grpSpPr>
          <a:xfrm>
            <a:off x="4446321" y="5180267"/>
            <a:ext cx="2080642" cy="429462"/>
            <a:chOff x="4446321" y="5180267"/>
            <a:chExt cx="2080642" cy="429462"/>
          </a:xfrm>
        </p:grpSpPr>
        <p:sp>
          <p:nvSpPr>
            <p:cNvPr id="56" name="Rectangle 55"/>
            <p:cNvSpPr/>
            <p:nvPr/>
          </p:nvSpPr>
          <p:spPr>
            <a:xfrm>
              <a:off x="4446321" y="518026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צמיג</a:t>
              </a:r>
            </a:p>
          </p:txBody>
        </p:sp>
        <p:pic>
          <p:nvPicPr>
            <p:cNvPr id="57" name="Picture 4" descr="Light &amp;#39;em Up: A Guide to Common Dashboard Warning Lights">
              <a:hlinkClick r:id="rId19" action="ppaction://hlinksldjump"/>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448280" y="5180267"/>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p:cNvGrpSpPr/>
          <p:nvPr/>
        </p:nvGrpSpPr>
        <p:grpSpPr>
          <a:xfrm>
            <a:off x="816381" y="5028242"/>
            <a:ext cx="2080642" cy="429462"/>
            <a:chOff x="816381" y="5028242"/>
            <a:chExt cx="2080642" cy="429462"/>
          </a:xfrm>
        </p:grpSpPr>
        <p:sp>
          <p:nvSpPr>
            <p:cNvPr id="60" name="Rectangle 59"/>
            <p:cNvSpPr/>
            <p:nvPr/>
          </p:nvSpPr>
          <p:spPr>
            <a:xfrm>
              <a:off x="816381" y="5028242"/>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לוחית הרישוי</a:t>
              </a:r>
            </a:p>
          </p:txBody>
        </p:sp>
        <p:pic>
          <p:nvPicPr>
            <p:cNvPr id="61" name="Picture 4" descr="Light &amp;#39;em Up: A Guide to Common Dashboard Warning Lights">
              <a:hlinkClick r:id="rId20" action="ppaction://hlinksldjump"/>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818340" y="5028242"/>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67474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2" name="TextBox 31"/>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34" name="Oval 33"/>
          <p:cNvSpPr/>
          <p:nvPr/>
        </p:nvSpPr>
        <p:spPr>
          <a:xfrm>
            <a:off x="4201162" y="198757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Oval 37"/>
          <p:cNvSpPr/>
          <p:nvPr/>
        </p:nvSpPr>
        <p:spPr>
          <a:xfrm>
            <a:off x="6187442" y="18018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TextBox 38">
            <a:hlinkClick r:id="rId12" action="ppaction://hlinksldjump"/>
            <a:hlinkHover r:id="rId13" action="ppaction://hlinksldjump"/>
          </p:cNvPr>
          <p:cNvSpPr txBox="1"/>
          <p:nvPr/>
        </p:nvSpPr>
        <p:spPr>
          <a:xfrm>
            <a:off x="11001674" y="5914198"/>
            <a:ext cx="601045"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59" name="TextBox 58">
            <a:hlinkClick r:id="rId14" action="ppaction://hlinksldjump"/>
            <a:hlinkHover r:id="rId15" action="ppaction://hlinksldjump"/>
          </p:cNvPr>
          <p:cNvSpPr txBox="1"/>
          <p:nvPr/>
        </p:nvSpPr>
        <p:spPr>
          <a:xfrm>
            <a:off x="11001674" y="6283286"/>
            <a:ext cx="601046"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61" name="TextBox 60">
            <a:hlinkClick r:id="rId16" action="ppaction://hlinksldjump"/>
            <a:hlinkHover r:id="rId17" action="ppaction://hlinksldjump"/>
          </p:cNvPr>
          <p:cNvSpPr txBox="1"/>
          <p:nvPr/>
        </p:nvSpPr>
        <p:spPr>
          <a:xfrm>
            <a:off x="11001675" y="4625544"/>
            <a:ext cx="628984"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62" name="TextBox 61">
            <a:hlinkClick r:id="rId18" action="ppaction://hlinksldjump"/>
            <a:hlinkHover r:id="rId19" action="ppaction://hlinksldjump"/>
          </p:cNvPr>
          <p:cNvSpPr txBox="1"/>
          <p:nvPr/>
        </p:nvSpPr>
        <p:spPr>
          <a:xfrm>
            <a:off x="10842675" y="5008022"/>
            <a:ext cx="787984"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63" name="TextBox 62"/>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5" name="TextBox 64"/>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sp>
        <p:nvSpPr>
          <p:cNvPr id="31" name="TextBox 30"/>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41" name="TextBox 40"/>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pic>
        <p:nvPicPr>
          <p:cNvPr id="42" name="Picture 41">
            <a:hlinkClick r:id="rId20" action="ppaction://hlinksldjump"/>
          </p:cNvPr>
          <p:cNvPicPr>
            <a:picLocks noChangeAspect="1"/>
          </p:cNvPicPr>
          <p:nvPr/>
        </p:nvPicPr>
        <p:blipFill rotWithShape="1">
          <a:blip r:embed="rId21"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45" name="TextBox 44">
            <a:hlinkClick r:id="rId22" action="ppaction://hlinksldjump"/>
            <a:hlinkHover r:id="rId23" action="ppaction://hlinksldjump"/>
          </p:cNvPr>
          <p:cNvSpPr txBox="1"/>
          <p:nvPr/>
        </p:nvSpPr>
        <p:spPr>
          <a:xfrm>
            <a:off x="11001675" y="4256456"/>
            <a:ext cx="628983"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52" name="TextBox 51">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3"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55" name="Group 54"/>
          <p:cNvGrpSpPr/>
          <p:nvPr/>
        </p:nvGrpSpPr>
        <p:grpSpPr>
          <a:xfrm>
            <a:off x="6371951" y="1772839"/>
            <a:ext cx="2080642" cy="429462"/>
            <a:chOff x="6371951" y="1772839"/>
            <a:chExt cx="2080642" cy="429462"/>
          </a:xfrm>
        </p:grpSpPr>
        <p:sp>
          <p:nvSpPr>
            <p:cNvPr id="56" name="Rectangle 55"/>
            <p:cNvSpPr/>
            <p:nvPr/>
          </p:nvSpPr>
          <p:spPr>
            <a:xfrm>
              <a:off x="6371951" y="177283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גלגל חלופי</a:t>
              </a:r>
            </a:p>
          </p:txBody>
        </p:sp>
        <p:pic>
          <p:nvPicPr>
            <p:cNvPr id="57" name="Picture 4" descr="Light &amp;#39;em Up: A Guide to Common Dashboard Warning Lights">
              <a:hlinkClick r:id="rId27"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6373910" y="177283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p:cNvGrpSpPr/>
          <p:nvPr/>
        </p:nvGrpSpPr>
        <p:grpSpPr>
          <a:xfrm>
            <a:off x="5084403" y="2406583"/>
            <a:ext cx="2080642" cy="429462"/>
            <a:chOff x="5084403" y="2406583"/>
            <a:chExt cx="2080642" cy="429462"/>
          </a:xfrm>
        </p:grpSpPr>
        <p:sp>
          <p:nvSpPr>
            <p:cNvPr id="66" name="Rectangle 65"/>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67" name="Picture 4" descr="Light &amp;#39;em Up: A Guide to Common Dashboard Warning Lights">
              <a:hlinkClick r:id="rId30"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p:cNvGrpSpPr/>
          <p:nvPr/>
        </p:nvGrpSpPr>
        <p:grpSpPr>
          <a:xfrm>
            <a:off x="2176189" y="2152148"/>
            <a:ext cx="2080642" cy="429462"/>
            <a:chOff x="2176189" y="2152148"/>
            <a:chExt cx="2080642" cy="429462"/>
          </a:xfrm>
        </p:grpSpPr>
        <p:sp>
          <p:nvSpPr>
            <p:cNvPr id="69" name="Rectangle 68"/>
            <p:cNvSpPr/>
            <p:nvPr/>
          </p:nvSpPr>
          <p:spPr>
            <a:xfrm>
              <a:off x="2176189" y="2152148"/>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פנימית</a:t>
              </a:r>
            </a:p>
          </p:txBody>
        </p:sp>
        <p:pic>
          <p:nvPicPr>
            <p:cNvPr id="70" name="Picture 4" descr="Light &amp;#39;em Up: A Guide to Common Dashboard Warning Lights">
              <a:hlinkClick r:id="rId31"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78148" y="2152148"/>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04534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pPr algn="r" rtl="1"/>
            <a:r>
              <a:rPr lang="he-IL" b="1" dirty="0" smtClean="0">
                <a:solidFill>
                  <a:schemeClr val="bg1"/>
                </a:solidFill>
                <a:cs typeface="+mn-cs"/>
              </a:rPr>
              <a:t>קהל יעד</a:t>
            </a:r>
            <a:endParaRPr lang="he-IL" b="1" dirty="0">
              <a:solidFill>
                <a:schemeClr val="bg1"/>
              </a:solidFill>
              <a:cs typeface="+mn-cs"/>
            </a:endParaRPr>
          </a:p>
        </p:txBody>
      </p:sp>
      <p:sp>
        <p:nvSpPr>
          <p:cNvPr id="3" name="Content Placeholder 2"/>
          <p:cNvSpPr>
            <a:spLocks noGrp="1"/>
          </p:cNvSpPr>
          <p:nvPr>
            <p:ph idx="1"/>
          </p:nvPr>
        </p:nvSpPr>
        <p:spPr>
          <a:xfrm>
            <a:off x="4456970" y="1825625"/>
            <a:ext cx="7735029" cy="4351338"/>
          </a:xfrm>
        </p:spPr>
        <p:txBody>
          <a:bodyPr/>
          <a:lstStyle/>
          <a:p>
            <a:pPr marL="0" indent="0" algn="r" rtl="1">
              <a:lnSpc>
                <a:spcPct val="150000"/>
              </a:lnSpc>
              <a:buNone/>
            </a:pPr>
            <a:r>
              <a:rPr lang="he-IL" dirty="0">
                <a:solidFill>
                  <a:schemeClr val="bg1"/>
                </a:solidFill>
              </a:rPr>
              <a:t>כל אדם שצריך להגיע למוסך ורוצה לקבל מידע בסיסי שיעזור </a:t>
            </a:r>
            <a:r>
              <a:rPr lang="he-IL" dirty="0" smtClean="0">
                <a:solidFill>
                  <a:schemeClr val="bg1"/>
                </a:solidFill>
              </a:rPr>
              <a:t>לו </a:t>
            </a:r>
            <a:r>
              <a:rPr lang="he-IL" dirty="0">
                <a:solidFill>
                  <a:schemeClr val="bg1"/>
                </a:solidFill>
              </a:rPr>
              <a:t>לדבר בשפה הנכונה מול </a:t>
            </a:r>
            <a:r>
              <a:rPr lang="he-IL" dirty="0" smtClean="0">
                <a:solidFill>
                  <a:schemeClr val="bg1"/>
                </a:solidFill>
              </a:rPr>
              <a:t>בעל המקצוע במוסך.</a:t>
            </a:r>
            <a:endParaRPr lang="he-IL" dirty="0">
              <a:solidFill>
                <a:schemeClr val="bg1"/>
              </a:solidFill>
            </a:endParaRPr>
          </a:p>
        </p:txBody>
      </p:sp>
      <p:pic>
        <p:nvPicPr>
          <p:cNvPr id="4" name="Google Shape;208;p3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2825" y="1010050"/>
            <a:ext cx="4489796" cy="3123400"/>
          </a:xfrm>
          <a:prstGeom prst="rect">
            <a:avLst/>
          </a:prstGeom>
          <a:noFill/>
          <a:ln>
            <a:noFill/>
          </a:ln>
        </p:spPr>
      </p:pic>
      <p:sp>
        <p:nvSpPr>
          <p:cNvPr id="5" name="Google Shape;209;p35"/>
          <p:cNvSpPr/>
          <p:nvPr/>
        </p:nvSpPr>
        <p:spPr>
          <a:xfrm>
            <a:off x="-32831" y="1010050"/>
            <a:ext cx="4489800" cy="31233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4014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TextBox 5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1" name="TextBox 6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62" name="Picture 61">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1" name="TextBox 70"/>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72" name="TextBox 71">
            <a:hlinkClick r:id="rId13" action="ppaction://hlinksldjump"/>
            <a:hlinkHover r:id="rId14"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73" name="TextBox 72">
            <a:hlinkClick r:id="rId15" action="ppaction://hlinksldjump"/>
            <a:hlinkHover r:id="rId16" action="ppaction://hlinksldjump"/>
          </p:cNvPr>
          <p:cNvSpPr txBox="1"/>
          <p:nvPr/>
        </p:nvSpPr>
        <p:spPr>
          <a:xfrm>
            <a:off x="10886172" y="6283286"/>
            <a:ext cx="716548"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74" name="TextBox 73">
            <a:hlinkClick r:id="rId17" action="ppaction://hlinksldjump"/>
            <a:hlinkHover r:id="rId18"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75" name="TextBox 74">
            <a:hlinkClick r:id="rId19" action="ppaction://hlinksldjump"/>
            <a:hlinkHover r:id="rId20" action="ppaction://hlinksldjump"/>
          </p:cNvPr>
          <p:cNvSpPr txBox="1"/>
          <p:nvPr/>
        </p:nvSpPr>
        <p:spPr>
          <a:xfrm>
            <a:off x="10655166" y="5014444"/>
            <a:ext cx="947554"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76" name="TextBox 75"/>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77" name="TextBox 76"/>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78" name="TextBox 77">
            <a:hlinkClick r:id="rId21" action="ppaction://hlinksldjump"/>
            <a:hlinkHover r:id="rId22" action="ppaction://hlinksldjump"/>
          </p:cNvPr>
          <p:cNvSpPr txBox="1"/>
          <p:nvPr/>
        </p:nvSpPr>
        <p:spPr>
          <a:xfrm>
            <a:off x="11020925" y="4256456"/>
            <a:ext cx="609733" cy="461665"/>
          </a:xfrm>
          <a:prstGeom prst="rect">
            <a:avLst/>
          </a:prstGeom>
          <a:noFill/>
        </p:spPr>
        <p:txBody>
          <a:bodyPr wrap="square" rtlCol="1">
            <a:spAutoFit/>
          </a:bodyPr>
          <a:lstStyle/>
          <a:p>
            <a:pPr algn="r">
              <a:lnSpc>
                <a:spcPct val="150000"/>
              </a:lnSpc>
            </a:pPr>
            <a:r>
              <a:rPr lang="he-IL" sz="1600" b="1" dirty="0" smtClean="0"/>
              <a:t>צד</a:t>
            </a:r>
            <a:endParaRPr lang="he-IL" sz="1600" b="1" dirty="0"/>
          </a:p>
        </p:txBody>
      </p:sp>
      <p:sp>
        <p:nvSpPr>
          <p:cNvPr id="79" name="TextBox 78">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80"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82" name="Group 81"/>
          <p:cNvGrpSpPr/>
          <p:nvPr/>
        </p:nvGrpSpPr>
        <p:grpSpPr>
          <a:xfrm>
            <a:off x="5084403" y="2406583"/>
            <a:ext cx="2080642" cy="429462"/>
            <a:chOff x="5084403" y="2406583"/>
            <a:chExt cx="2080642" cy="429462"/>
          </a:xfrm>
        </p:grpSpPr>
        <p:sp>
          <p:nvSpPr>
            <p:cNvPr id="83" name="Rectangle 82"/>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84" name="Picture 4" descr="Light &amp;#39;em Up: A Guide to Common Dashboard Warning Lights">
              <a:hlinkClick r:id="rId26"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39285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34" name="Oval 33"/>
          <p:cNvSpPr/>
          <p:nvPr/>
        </p:nvSpPr>
        <p:spPr>
          <a:xfrm>
            <a:off x="4201162" y="198757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0" name="TextBox 59"/>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61" name="Picture 60">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0" name="TextBox 69"/>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71" name="TextBox 70">
            <a:hlinkClick r:id="rId13" action="ppaction://hlinksldjump"/>
            <a:hlinkHover r:id="rId14" action="ppaction://hlinksldjump"/>
          </p:cNvPr>
          <p:cNvSpPr txBox="1"/>
          <p:nvPr/>
        </p:nvSpPr>
        <p:spPr>
          <a:xfrm>
            <a:off x="10895796" y="5914198"/>
            <a:ext cx="706923"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72" name="TextBox 71">
            <a:hlinkClick r:id="rId15" action="ppaction://hlinksldjump"/>
            <a:hlinkHover r:id="rId16" action="ppaction://hlinksldjump"/>
          </p:cNvPr>
          <p:cNvSpPr txBox="1"/>
          <p:nvPr/>
        </p:nvSpPr>
        <p:spPr>
          <a:xfrm>
            <a:off x="10895796" y="6283286"/>
            <a:ext cx="706924"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73" name="TextBox 72">
            <a:hlinkClick r:id="rId17" action="ppaction://hlinksldjump"/>
            <a:hlinkHover r:id="rId18" action="ppaction://hlinksldjump"/>
          </p:cNvPr>
          <p:cNvSpPr txBox="1"/>
          <p:nvPr/>
        </p:nvSpPr>
        <p:spPr>
          <a:xfrm>
            <a:off x="10895797" y="4625544"/>
            <a:ext cx="734862" cy="461665"/>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74" name="TextBox 73">
            <a:hlinkClick r:id="rId19" action="ppaction://hlinksldjump"/>
            <a:hlinkHover r:id="rId20" action="ppaction://hlinksldjump"/>
          </p:cNvPr>
          <p:cNvSpPr txBox="1"/>
          <p:nvPr/>
        </p:nvSpPr>
        <p:spPr>
          <a:xfrm>
            <a:off x="10684041" y="5008022"/>
            <a:ext cx="946617"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75" name="TextBox 74"/>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76" name="TextBox 75"/>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77" name="TextBox 76">
            <a:hlinkClick r:id="rId21" action="ppaction://hlinksldjump"/>
            <a:hlinkHover r:id="rId22" action="ppaction://hlinksldjump"/>
          </p:cNvPr>
          <p:cNvSpPr txBox="1"/>
          <p:nvPr/>
        </p:nvSpPr>
        <p:spPr>
          <a:xfrm>
            <a:off x="10895797" y="4256456"/>
            <a:ext cx="734861"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78" name="TextBox 77">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9"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81" name="Group 80"/>
          <p:cNvGrpSpPr/>
          <p:nvPr/>
        </p:nvGrpSpPr>
        <p:grpSpPr>
          <a:xfrm>
            <a:off x="5084403" y="2406583"/>
            <a:ext cx="2080642" cy="429462"/>
            <a:chOff x="5084403" y="2406583"/>
            <a:chExt cx="2080642" cy="429462"/>
          </a:xfrm>
        </p:grpSpPr>
        <p:sp>
          <p:nvSpPr>
            <p:cNvPr id="82" name="Rectangle 81"/>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83" name="Picture 4" descr="Light &amp;#39;em Up: A Guide to Common Dashboard Warning Lights">
              <a:hlinkClick r:id="rId26"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p:cNvGrpSpPr/>
          <p:nvPr/>
        </p:nvGrpSpPr>
        <p:grpSpPr>
          <a:xfrm>
            <a:off x="2176189" y="2152148"/>
            <a:ext cx="2080642" cy="429462"/>
            <a:chOff x="2176189" y="2152148"/>
            <a:chExt cx="2080642" cy="429462"/>
          </a:xfrm>
        </p:grpSpPr>
        <p:sp>
          <p:nvSpPr>
            <p:cNvPr id="85" name="Rectangle 84"/>
            <p:cNvSpPr/>
            <p:nvPr/>
          </p:nvSpPr>
          <p:spPr>
            <a:xfrm>
              <a:off x="2176189" y="2152148"/>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פנימית</a:t>
              </a:r>
            </a:p>
          </p:txBody>
        </p:sp>
        <p:pic>
          <p:nvPicPr>
            <p:cNvPr id="86" name="Picture 4" descr="Light &amp;#39;em Up: A Guide to Common Dashboard Warning Lights">
              <a:hlinkClick r:id="rId29"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78148" y="2152148"/>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82631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Oval 37"/>
          <p:cNvSpPr/>
          <p:nvPr/>
        </p:nvSpPr>
        <p:spPr>
          <a:xfrm>
            <a:off x="6187442" y="18018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0" name="TextBox 59"/>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61" name="Picture 60">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0" name="TextBox 69"/>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71" name="TextBox 70">
            <a:hlinkClick r:id="rId13" action="ppaction://hlinksldjump"/>
            <a:hlinkHover r:id="rId14" action="ppaction://hlinksldjump"/>
          </p:cNvPr>
          <p:cNvSpPr txBox="1"/>
          <p:nvPr/>
        </p:nvSpPr>
        <p:spPr>
          <a:xfrm>
            <a:off x="10896332" y="5914198"/>
            <a:ext cx="70638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72" name="TextBox 71">
            <a:hlinkClick r:id="rId15" action="ppaction://hlinksldjump"/>
            <a:hlinkHover r:id="rId16" action="ppaction://hlinksldjump"/>
          </p:cNvPr>
          <p:cNvSpPr txBox="1"/>
          <p:nvPr/>
        </p:nvSpPr>
        <p:spPr>
          <a:xfrm>
            <a:off x="10896332" y="6283286"/>
            <a:ext cx="706388"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73" name="TextBox 72">
            <a:hlinkClick r:id="rId17" action="ppaction://hlinksldjump"/>
            <a:hlinkHover r:id="rId18" action="ppaction://hlinksldjump"/>
          </p:cNvPr>
          <p:cNvSpPr txBox="1"/>
          <p:nvPr/>
        </p:nvSpPr>
        <p:spPr>
          <a:xfrm>
            <a:off x="10896333" y="4625544"/>
            <a:ext cx="73432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74" name="TextBox 73">
            <a:hlinkClick r:id="rId19" action="ppaction://hlinksldjump"/>
            <a:hlinkHover r:id="rId20" action="ppaction://hlinksldjump"/>
          </p:cNvPr>
          <p:cNvSpPr txBox="1"/>
          <p:nvPr/>
        </p:nvSpPr>
        <p:spPr>
          <a:xfrm>
            <a:off x="10789919" y="5008022"/>
            <a:ext cx="840739" cy="461665"/>
          </a:xfrm>
          <a:prstGeom prst="rect">
            <a:avLst/>
          </a:prstGeom>
          <a:noFill/>
        </p:spPr>
        <p:txBody>
          <a:bodyPr wrap="square" rtlCol="1">
            <a:spAutoFit/>
          </a:bodyPr>
          <a:lstStyle/>
          <a:p>
            <a:pPr algn="r">
              <a:lnSpc>
                <a:spcPct val="150000"/>
              </a:lnSpc>
            </a:pPr>
            <a:r>
              <a:rPr lang="he-IL" sz="1600" b="1" dirty="0" smtClean="0"/>
              <a:t>אחורית</a:t>
            </a:r>
            <a:endParaRPr lang="he-IL" sz="1600" b="1" dirty="0"/>
          </a:p>
        </p:txBody>
      </p:sp>
      <p:sp>
        <p:nvSpPr>
          <p:cNvPr id="75" name="TextBox 74"/>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76" name="TextBox 75"/>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77" name="TextBox 76">
            <a:hlinkClick r:id="rId21" action="ppaction://hlinksldjump"/>
            <a:hlinkHover r:id="rId22" action="ppaction://hlinksldjump"/>
          </p:cNvPr>
          <p:cNvSpPr txBox="1"/>
          <p:nvPr/>
        </p:nvSpPr>
        <p:spPr>
          <a:xfrm>
            <a:off x="11069053" y="4256456"/>
            <a:ext cx="561606"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78" name="TextBox 77">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9"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81" name="Group 80"/>
          <p:cNvGrpSpPr/>
          <p:nvPr/>
        </p:nvGrpSpPr>
        <p:grpSpPr>
          <a:xfrm>
            <a:off x="6371951" y="1772839"/>
            <a:ext cx="2080642" cy="429462"/>
            <a:chOff x="6371951" y="1772839"/>
            <a:chExt cx="2080642" cy="429462"/>
          </a:xfrm>
        </p:grpSpPr>
        <p:sp>
          <p:nvSpPr>
            <p:cNvPr id="82" name="Rectangle 81"/>
            <p:cNvSpPr/>
            <p:nvPr/>
          </p:nvSpPr>
          <p:spPr>
            <a:xfrm>
              <a:off x="6371951" y="177283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גלגל חלופי</a:t>
              </a:r>
            </a:p>
          </p:txBody>
        </p:sp>
        <p:pic>
          <p:nvPicPr>
            <p:cNvPr id="83" name="Picture 4" descr="Light &amp;#39;em Up: A Guide to Common Dashboard Warning Lights">
              <a:hlinkClick r:id="rId26"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6373910" y="177283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p:cNvGrpSpPr/>
          <p:nvPr/>
        </p:nvGrpSpPr>
        <p:grpSpPr>
          <a:xfrm>
            <a:off x="5084403" y="2406583"/>
            <a:ext cx="2080642" cy="429462"/>
            <a:chOff x="5084403" y="2406583"/>
            <a:chExt cx="2080642" cy="429462"/>
          </a:xfrm>
        </p:grpSpPr>
        <p:sp>
          <p:nvSpPr>
            <p:cNvPr id="85" name="Rectangle 84"/>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86" name="Picture 4" descr="Light &amp;#39;em Up: A Guide to Common Dashboard Warning Lights">
              <a:hlinkClick r:id="rId29"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82336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0" name="TextBox 59"/>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61" name="Picture 60">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0" name="TextBox 69"/>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71" name="TextBox 70">
            <a:hlinkClick r:id="rId13" action="ppaction://hlinksldjump"/>
            <a:hlinkHover r:id="rId14" action="ppaction://hlinksldjump"/>
          </p:cNvPr>
          <p:cNvSpPr txBox="1"/>
          <p:nvPr/>
        </p:nvSpPr>
        <p:spPr>
          <a:xfrm>
            <a:off x="10992050" y="5914198"/>
            <a:ext cx="610669" cy="461665"/>
          </a:xfrm>
          <a:prstGeom prst="rect">
            <a:avLst/>
          </a:prstGeom>
          <a:noFill/>
        </p:spPr>
        <p:txBody>
          <a:bodyPr wrap="square" rtlCol="1">
            <a:spAutoFit/>
          </a:bodyPr>
          <a:lstStyle/>
          <a:p>
            <a:pPr algn="r">
              <a:lnSpc>
                <a:spcPct val="150000"/>
              </a:lnSpc>
            </a:pPr>
            <a:r>
              <a:rPr lang="he-IL" sz="1600" b="1" dirty="0" smtClean="0"/>
              <a:t>יקר</a:t>
            </a:r>
            <a:endParaRPr lang="he-IL" sz="1600" b="1" dirty="0"/>
          </a:p>
        </p:txBody>
      </p:sp>
      <p:sp>
        <p:nvSpPr>
          <p:cNvPr id="72" name="TextBox 71">
            <a:hlinkClick r:id="rId15" action="ppaction://hlinksldjump"/>
            <a:hlinkHover r:id="rId16" action="ppaction://hlinksldjump"/>
          </p:cNvPr>
          <p:cNvSpPr txBox="1"/>
          <p:nvPr/>
        </p:nvSpPr>
        <p:spPr>
          <a:xfrm>
            <a:off x="10992050" y="6283286"/>
            <a:ext cx="610670"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73" name="TextBox 72">
            <a:hlinkClick r:id="rId17" action="ppaction://hlinksldjump"/>
            <a:hlinkHover r:id="rId18"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74" name="TextBox 73">
            <a:hlinkClick r:id="rId19" action="ppaction://hlinksldjump"/>
            <a:hlinkHover r:id="rId20" action="ppaction://hlinksldjump"/>
          </p:cNvPr>
          <p:cNvSpPr txBox="1"/>
          <p:nvPr/>
        </p:nvSpPr>
        <p:spPr>
          <a:xfrm>
            <a:off x="10803623" y="5008022"/>
            <a:ext cx="827036"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75" name="TextBox 74"/>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76" name="TextBox 75"/>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77" name="TextBox 76">
            <a:hlinkClick r:id="rId21" action="ppaction://hlinksldjump"/>
            <a:hlinkHover r:id="rId22" action="ppaction://hlinksldjump"/>
          </p:cNvPr>
          <p:cNvSpPr txBox="1"/>
          <p:nvPr/>
        </p:nvSpPr>
        <p:spPr>
          <a:xfrm>
            <a:off x="10992051" y="4256456"/>
            <a:ext cx="638608"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78" name="TextBox 77">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9"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81" name="Group 80"/>
          <p:cNvGrpSpPr/>
          <p:nvPr/>
        </p:nvGrpSpPr>
        <p:grpSpPr>
          <a:xfrm>
            <a:off x="5084403" y="2406583"/>
            <a:ext cx="2080642" cy="429462"/>
            <a:chOff x="5084403" y="2406583"/>
            <a:chExt cx="2080642" cy="429462"/>
          </a:xfrm>
        </p:grpSpPr>
        <p:sp>
          <p:nvSpPr>
            <p:cNvPr id="82" name="Rectangle 81"/>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83" name="Picture 4" descr="Light &amp;#39;em Up: A Guide to Common Dashboard Warning Lights">
              <a:hlinkClick r:id="rId26"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823648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34" name="Oval 33"/>
          <p:cNvSpPr/>
          <p:nvPr/>
        </p:nvSpPr>
        <p:spPr>
          <a:xfrm>
            <a:off x="4201162" y="198757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Oval 37"/>
          <p:cNvSpPr/>
          <p:nvPr/>
        </p:nvSpPr>
        <p:spPr>
          <a:xfrm>
            <a:off x="6187442" y="18018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0" name="TextBox 59"/>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61" name="Picture 60">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0" name="TextBox 69"/>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71" name="TextBox 70">
            <a:hlinkClick r:id="rId13" action="ppaction://hlinksldjump"/>
            <a:hlinkHover r:id="rId14" action="ppaction://hlinksldjump"/>
          </p:cNvPr>
          <p:cNvSpPr txBox="1"/>
          <p:nvPr/>
        </p:nvSpPr>
        <p:spPr>
          <a:xfrm>
            <a:off x="10943922" y="5914198"/>
            <a:ext cx="65879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72" name="TextBox 71">
            <a:hlinkClick r:id="rId15" action="ppaction://hlinksldjump"/>
            <a:hlinkHover r:id="rId16" action="ppaction://hlinksldjump"/>
          </p:cNvPr>
          <p:cNvSpPr txBox="1"/>
          <p:nvPr/>
        </p:nvSpPr>
        <p:spPr>
          <a:xfrm>
            <a:off x="10847670" y="6283286"/>
            <a:ext cx="755049" cy="461665"/>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sp>
        <p:nvSpPr>
          <p:cNvPr id="73" name="TextBox 72">
            <a:hlinkClick r:id="rId17" action="ppaction://hlinksldjump"/>
            <a:hlinkHover r:id="rId18" action="ppaction://hlinksldjump"/>
          </p:cNvPr>
          <p:cNvSpPr txBox="1"/>
          <p:nvPr/>
        </p:nvSpPr>
        <p:spPr>
          <a:xfrm>
            <a:off x="10847671" y="4625544"/>
            <a:ext cx="782987"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74" name="TextBox 73">
            <a:hlinkClick r:id="rId19" action="ppaction://hlinksldjump"/>
            <a:hlinkHover r:id="rId20" action="ppaction://hlinksldjump"/>
          </p:cNvPr>
          <p:cNvSpPr txBox="1"/>
          <p:nvPr/>
        </p:nvSpPr>
        <p:spPr>
          <a:xfrm>
            <a:off x="10741793" y="5008022"/>
            <a:ext cx="888865"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75" name="TextBox 74"/>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76" name="TextBox 75"/>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77" name="TextBox 76">
            <a:hlinkClick r:id="rId21" action="ppaction://hlinksldjump"/>
            <a:hlinkHover r:id="rId22" action="ppaction://hlinksldjump"/>
          </p:cNvPr>
          <p:cNvSpPr txBox="1"/>
          <p:nvPr/>
        </p:nvSpPr>
        <p:spPr>
          <a:xfrm>
            <a:off x="10943923" y="4256456"/>
            <a:ext cx="686735"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78" name="TextBox 77">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9"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81" name="Group 80"/>
          <p:cNvGrpSpPr/>
          <p:nvPr/>
        </p:nvGrpSpPr>
        <p:grpSpPr>
          <a:xfrm>
            <a:off x="6371951" y="1772839"/>
            <a:ext cx="2080642" cy="429462"/>
            <a:chOff x="6371951" y="1772839"/>
            <a:chExt cx="2080642" cy="429462"/>
          </a:xfrm>
        </p:grpSpPr>
        <p:sp>
          <p:nvSpPr>
            <p:cNvPr id="82" name="Rectangle 81"/>
            <p:cNvSpPr/>
            <p:nvPr/>
          </p:nvSpPr>
          <p:spPr>
            <a:xfrm>
              <a:off x="6371951" y="177283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גלגל חלופי</a:t>
              </a:r>
            </a:p>
          </p:txBody>
        </p:sp>
        <p:pic>
          <p:nvPicPr>
            <p:cNvPr id="83" name="Picture 4" descr="Light &amp;#39;em Up: A Guide to Common Dashboard Warning Lights">
              <a:hlinkClick r:id="rId26"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6373910" y="177283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4" name="Group 83"/>
          <p:cNvGrpSpPr/>
          <p:nvPr/>
        </p:nvGrpSpPr>
        <p:grpSpPr>
          <a:xfrm>
            <a:off x="2176189" y="2152148"/>
            <a:ext cx="2080642" cy="429462"/>
            <a:chOff x="2176189" y="2152148"/>
            <a:chExt cx="2080642" cy="429462"/>
          </a:xfrm>
        </p:grpSpPr>
        <p:sp>
          <p:nvSpPr>
            <p:cNvPr id="85" name="Rectangle 84"/>
            <p:cNvSpPr/>
            <p:nvPr/>
          </p:nvSpPr>
          <p:spPr>
            <a:xfrm>
              <a:off x="2176189" y="2152148"/>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פנימית</a:t>
              </a:r>
            </a:p>
          </p:txBody>
        </p:sp>
        <p:pic>
          <p:nvPicPr>
            <p:cNvPr id="86" name="Picture 4" descr="Light &amp;#39;em Up: A Guide to Common Dashboard Warning Lights">
              <a:hlinkClick r:id="rId29" action="ppaction://hlinksldjump"/>
            </p:cNvPr>
            <p:cNvPicPr>
              <a:picLocks noChangeAspect="1" noChangeArrowheads="1"/>
            </p:cNvPicPr>
            <p:nvPr/>
          </p:nvPicPr>
          <p:blipFill rotWithShape="1">
            <a:blip r:embed="rId27" cstate="email">
              <a:extLst>
                <a:ext uri="{BEBA8EAE-BF5A-486C-A8C5-ECC9F3942E4B}">
                  <a14:imgProps xmlns:a14="http://schemas.microsoft.com/office/drawing/2010/main">
                    <a14:imgLayer r:embed="rId2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78148" y="2152148"/>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03190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2" name="TextBox 21"/>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2" name="TextBox 31"/>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33" name="TextBox 32"/>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p:cNvSpPr txBox="1"/>
          <p:nvPr/>
        </p:nvSpPr>
        <p:spPr>
          <a:xfrm>
            <a:off x="10982424" y="5914198"/>
            <a:ext cx="620295" cy="461665"/>
          </a:xfrm>
          <a:prstGeom prst="rect">
            <a:avLst/>
          </a:prstGeom>
          <a:noFill/>
        </p:spPr>
        <p:txBody>
          <a:bodyPr wrap="square" rtlCol="1">
            <a:spAutoFit/>
          </a:bodyPr>
          <a:lstStyle/>
          <a:p>
            <a:pPr algn="r">
              <a:lnSpc>
                <a:spcPct val="150000"/>
              </a:lnSpc>
            </a:pPr>
            <a:r>
              <a:rPr lang="he-IL" sz="1600" b="1" dirty="0"/>
              <a:t>יקר</a:t>
            </a:r>
          </a:p>
        </p:txBody>
      </p:sp>
      <p:sp>
        <p:nvSpPr>
          <p:cNvPr id="42" name="TextBox 41"/>
          <p:cNvSpPr txBox="1"/>
          <p:nvPr/>
        </p:nvSpPr>
        <p:spPr>
          <a:xfrm>
            <a:off x="8249920" y="6283286"/>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זול</a:t>
            </a:r>
            <a:endParaRPr lang="he-IL" sz="1600" dirty="0">
              <a:solidFill>
                <a:schemeClr val="bg1">
                  <a:lumMod val="75000"/>
                </a:schemeClr>
              </a:solidFill>
            </a:endParaRP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6" name="TextBox 55"/>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b="1" dirty="0" smtClean="0"/>
              <a:t>צד</a:t>
            </a:r>
            <a:endParaRPr lang="he-IL" sz="1600" b="1" dirty="0"/>
          </a:p>
        </p:txBody>
      </p:sp>
      <p:sp>
        <p:nvSpPr>
          <p:cNvPr id="57" name="TextBox 56"/>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58" name="TextBox 57"/>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TextBox 26"/>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28" name="TextBox 27"/>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29" name="Picture 28">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0" name="TextBox 29">
            <a:hlinkClick r:id="rId1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1" name="Picture 4" descr="Light &amp;#39;em Up: A Guide to Common Dashboard Warning Lights"/>
          <p:cNvPicPr>
            <a:picLocks noChangeAspect="1" noChangeArrowheads="1"/>
          </p:cNvPicPr>
          <p:nvPr/>
        </p:nvPicPr>
        <p:blipFill rotWithShape="1">
          <a:blip r:embed="rId14" cstate="email">
            <a:extLst>
              <a:ext uri="{BEBA8EAE-BF5A-486C-A8C5-ECC9F3942E4B}">
                <a14:imgProps xmlns:a14="http://schemas.microsoft.com/office/drawing/2010/main">
                  <a14:imgLayer r:embed="rId1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38" name="Group 37"/>
          <p:cNvGrpSpPr/>
          <p:nvPr/>
        </p:nvGrpSpPr>
        <p:grpSpPr>
          <a:xfrm>
            <a:off x="5084403" y="2406583"/>
            <a:ext cx="2080642" cy="429462"/>
            <a:chOff x="5084403" y="2406583"/>
            <a:chExt cx="2080642" cy="429462"/>
          </a:xfrm>
        </p:grpSpPr>
        <p:sp>
          <p:nvSpPr>
            <p:cNvPr id="39" name="Rectangle 38"/>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45" name="Picture 4" descr="Light &amp;#39;em Up: A Guide to Common Dashboard Warning Lights">
              <a:hlinkClick r:id="rId16" action="ppaction://hlinksldjump"/>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196552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2" name="TextBox 31"/>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a:hlinkHover r:id="rId3" action="ppaction://hlinksldjump"/>
          </p:cNvPr>
          <p:cNvSpPr txBox="1"/>
          <p:nvPr/>
        </p:nvSpPr>
        <p:spPr>
          <a:xfrm>
            <a:off x="8524240" y="5914198"/>
            <a:ext cx="3078480" cy="416011"/>
          </a:xfrm>
          <a:prstGeom prst="rect">
            <a:avLst/>
          </a:prstGeom>
          <a:noFill/>
        </p:spPr>
        <p:txBody>
          <a:bodyPr wrap="square" rtlCol="1">
            <a:spAutoFit/>
          </a:bodyPr>
          <a:lstStyle/>
          <a:p>
            <a:pPr algn="r">
              <a:lnSpc>
                <a:spcPct val="150000"/>
              </a:lnSpc>
            </a:pPr>
            <a:r>
              <a:rPr lang="he-IL" sz="1600" dirty="0"/>
              <a:t>יקר</a:t>
            </a:r>
          </a:p>
        </p:txBody>
      </p:sp>
      <p:sp>
        <p:nvSpPr>
          <p:cNvPr id="42" name="TextBox 41">
            <a:hlinkHover r:id="rId4" action="ppaction://hlinksldjump"/>
          </p:cNvPr>
          <p:cNvSpPr txBox="1"/>
          <p:nvPr/>
        </p:nvSpPr>
        <p:spPr>
          <a:xfrm>
            <a:off x="8249920" y="6283286"/>
            <a:ext cx="3352800" cy="416011"/>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6" name="TextBox 55"/>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57" name="TextBox 56"/>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58" name="TextBox 57"/>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TextBox 28"/>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0" name="TextBox 29"/>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31" name="Oval 30"/>
          <p:cNvSpPr/>
          <p:nvPr/>
        </p:nvSpPr>
        <p:spPr>
          <a:xfrm>
            <a:off x="4201162" y="198757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TextBox 37"/>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9" name="TextBox 38"/>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2" name="Picture 51">
            <a:hlinkClick r:id="rId13" action="ppaction://hlinksldjump"/>
          </p:cNvPr>
          <p:cNvPicPr>
            <a:picLocks noChangeAspect="1"/>
          </p:cNvPicPr>
          <p:nvPr/>
        </p:nvPicPr>
        <p:blipFill rotWithShape="1">
          <a:blip r:embed="rId14"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3" name="TextBox 52">
            <a:hlinkClick r:id="rId15"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4" name="Picture 4" descr="Light &amp;#39;em Up: A Guide to Common Dashboard Warning Lights"/>
          <p:cNvPicPr>
            <a:picLocks noChangeAspect="1" noChangeArrowheads="1"/>
          </p:cNvPicPr>
          <p:nvPr/>
        </p:nvPicPr>
        <p:blipFill rotWithShape="1">
          <a:blip r:embed="rId16" cstate="email">
            <a:extLst>
              <a:ext uri="{BEBA8EAE-BF5A-486C-A8C5-ECC9F3942E4B}">
                <a14:imgProps xmlns:a14="http://schemas.microsoft.com/office/drawing/2010/main">
                  <a14:imgLayer r:embed="rId1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59" name="Group 58"/>
          <p:cNvGrpSpPr/>
          <p:nvPr/>
        </p:nvGrpSpPr>
        <p:grpSpPr>
          <a:xfrm>
            <a:off x="5084403" y="2406583"/>
            <a:ext cx="2080642" cy="429462"/>
            <a:chOff x="5084403" y="2406583"/>
            <a:chExt cx="2080642" cy="429462"/>
          </a:xfrm>
        </p:grpSpPr>
        <p:sp>
          <p:nvSpPr>
            <p:cNvPr id="60" name="Rectangle 59"/>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61" name="Picture 4" descr="Light &amp;#39;em Up: A Guide to Common Dashboard Warning Lights">
              <a:hlinkClick r:id="rId18"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2176189" y="2152148"/>
            <a:ext cx="2080642" cy="429462"/>
            <a:chOff x="2176189" y="2152148"/>
            <a:chExt cx="2080642" cy="429462"/>
          </a:xfrm>
        </p:grpSpPr>
        <p:sp>
          <p:nvSpPr>
            <p:cNvPr id="63" name="Rectangle 62"/>
            <p:cNvSpPr/>
            <p:nvPr/>
          </p:nvSpPr>
          <p:spPr>
            <a:xfrm>
              <a:off x="2176189" y="2152148"/>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פנימית</a:t>
              </a:r>
            </a:p>
          </p:txBody>
        </p:sp>
        <p:pic>
          <p:nvPicPr>
            <p:cNvPr id="64" name="Picture 4" descr="Light &amp;#39;em Up: A Guide to Common Dashboard Warning Lights">
              <a:hlinkClick r:id="rId21"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78148" y="2152148"/>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37551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TextBox 27"/>
          <p:cNvSpPr txBox="1"/>
          <p:nvPr/>
        </p:nvSpPr>
        <p:spPr>
          <a:xfrm>
            <a:off x="10895796" y="3055053"/>
            <a:ext cx="798363" cy="461665"/>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33" name="TextBox 32">
            <a:hlinkHover r:id="rId11" action="ppaction://hlinksldjump"/>
          </p:cNvPr>
          <p:cNvSpPr txBox="1"/>
          <p:nvPr/>
        </p:nvSpPr>
        <p:spPr>
          <a:xfrm>
            <a:off x="10895798" y="5914198"/>
            <a:ext cx="706922" cy="461665"/>
          </a:xfrm>
          <a:prstGeom prst="rect">
            <a:avLst/>
          </a:prstGeom>
          <a:noFill/>
        </p:spPr>
        <p:txBody>
          <a:bodyPr wrap="square" rtlCol="1">
            <a:spAutoFit/>
          </a:bodyPr>
          <a:lstStyle/>
          <a:p>
            <a:pPr algn="r">
              <a:lnSpc>
                <a:spcPct val="150000"/>
              </a:lnSpc>
            </a:pPr>
            <a:r>
              <a:rPr lang="he-IL" sz="1600" b="1" dirty="0"/>
              <a:t>יקר</a:t>
            </a:r>
          </a:p>
        </p:txBody>
      </p:sp>
      <p:sp>
        <p:nvSpPr>
          <p:cNvPr id="34" name="TextBox 33">
            <a:hlinkHover r:id="rId12" action="ppaction://hlinksldjump"/>
          </p:cNvPr>
          <p:cNvSpPr txBox="1"/>
          <p:nvPr/>
        </p:nvSpPr>
        <p:spPr>
          <a:xfrm>
            <a:off x="10895798" y="6283286"/>
            <a:ext cx="706922"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38" name="TextBox 37"/>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39" name="TextBox 38"/>
          <p:cNvSpPr txBox="1"/>
          <p:nvPr/>
        </p:nvSpPr>
        <p:spPr>
          <a:xfrm>
            <a:off x="10895797" y="4625544"/>
            <a:ext cx="734861" cy="461665"/>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45" name="TextBox 44"/>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52" name="TextBox 51"/>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53" name="TextBox 52"/>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54" name="TextBox 53"/>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55" name="TextBox 54"/>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9" name="Picture 58">
            <a:hlinkClick r:id="rId13" action="ppaction://hlinksldjump"/>
          </p:cNvPr>
          <p:cNvPicPr>
            <a:picLocks noChangeAspect="1"/>
          </p:cNvPicPr>
          <p:nvPr/>
        </p:nvPicPr>
        <p:blipFill rotWithShape="1">
          <a:blip r:embed="rId14"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60" name="TextBox 59">
            <a:hlinkClick r:id="rId15"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61" name="Picture 4" descr="Light &amp;#39;em Up: A Guide to Common Dashboard Warning Lights"/>
          <p:cNvPicPr>
            <a:picLocks noChangeAspect="1" noChangeArrowheads="1"/>
          </p:cNvPicPr>
          <p:nvPr/>
        </p:nvPicPr>
        <p:blipFill rotWithShape="1">
          <a:blip r:embed="rId16" cstate="email">
            <a:extLst>
              <a:ext uri="{BEBA8EAE-BF5A-486C-A8C5-ECC9F3942E4B}">
                <a14:imgProps xmlns:a14="http://schemas.microsoft.com/office/drawing/2010/main">
                  <a14:imgLayer r:embed="rId1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63" name="Group 62"/>
          <p:cNvGrpSpPr/>
          <p:nvPr/>
        </p:nvGrpSpPr>
        <p:grpSpPr>
          <a:xfrm>
            <a:off x="5084403" y="2406583"/>
            <a:ext cx="2080642" cy="429462"/>
            <a:chOff x="5084403" y="2406583"/>
            <a:chExt cx="2080642" cy="429462"/>
          </a:xfrm>
        </p:grpSpPr>
        <p:sp>
          <p:nvSpPr>
            <p:cNvPr id="64" name="Rectangle 63"/>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65" name="Picture 4" descr="Light &amp;#39;em Up: A Guide to Common Dashboard Warning Lights">
              <a:hlinkClick r:id="rId18"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081544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34" name="Oval 33"/>
          <p:cNvSpPr/>
          <p:nvPr/>
        </p:nvSpPr>
        <p:spPr>
          <a:xfrm>
            <a:off x="4201162" y="198757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p:cNvSpPr txBox="1"/>
          <p:nvPr/>
        </p:nvSpPr>
        <p:spPr>
          <a:xfrm>
            <a:off x="10895796" y="3055053"/>
            <a:ext cx="798363" cy="461665"/>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38" name="TextBox 37">
            <a:hlinkHover r:id="rId11" action="ppaction://hlinksldjump"/>
          </p:cNvPr>
          <p:cNvSpPr txBox="1"/>
          <p:nvPr/>
        </p:nvSpPr>
        <p:spPr>
          <a:xfrm>
            <a:off x="10895798" y="5914198"/>
            <a:ext cx="706922" cy="416011"/>
          </a:xfrm>
          <a:prstGeom prst="rect">
            <a:avLst/>
          </a:prstGeom>
          <a:noFill/>
        </p:spPr>
        <p:txBody>
          <a:bodyPr wrap="square" rtlCol="1">
            <a:spAutoFit/>
          </a:bodyPr>
          <a:lstStyle/>
          <a:p>
            <a:pPr algn="r">
              <a:lnSpc>
                <a:spcPct val="150000"/>
              </a:lnSpc>
            </a:pPr>
            <a:r>
              <a:rPr lang="he-IL" sz="1600" dirty="0"/>
              <a:t>יקר</a:t>
            </a:r>
          </a:p>
        </p:txBody>
      </p:sp>
      <p:sp>
        <p:nvSpPr>
          <p:cNvPr id="39" name="TextBox 38">
            <a:hlinkHover r:id="rId12" action="ppaction://hlinksldjump"/>
          </p:cNvPr>
          <p:cNvSpPr txBox="1"/>
          <p:nvPr/>
        </p:nvSpPr>
        <p:spPr>
          <a:xfrm>
            <a:off x="10895798" y="6283286"/>
            <a:ext cx="706922" cy="416011"/>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sp>
        <p:nvSpPr>
          <p:cNvPr id="52" name="TextBox 51"/>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53" name="TextBox 52"/>
          <p:cNvSpPr txBox="1"/>
          <p:nvPr/>
        </p:nvSpPr>
        <p:spPr>
          <a:xfrm>
            <a:off x="10895797" y="4625544"/>
            <a:ext cx="734861" cy="461665"/>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54" name="TextBox 53"/>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55" name="TextBox 54"/>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59" name="TextBox 58"/>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60" name="TextBox 5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1" name="TextBox 6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62" name="Picture 61">
            <a:hlinkClick r:id="rId13" action="ppaction://hlinksldjump"/>
          </p:cNvPr>
          <p:cNvPicPr>
            <a:picLocks noChangeAspect="1"/>
          </p:cNvPicPr>
          <p:nvPr/>
        </p:nvPicPr>
        <p:blipFill rotWithShape="1">
          <a:blip r:embed="rId14"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63" name="TextBox 62">
            <a:hlinkClick r:id="rId15"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64" name="Picture 4" descr="Light &amp;#39;em Up: A Guide to Common Dashboard Warning Lights"/>
          <p:cNvPicPr>
            <a:picLocks noChangeAspect="1" noChangeArrowheads="1"/>
          </p:cNvPicPr>
          <p:nvPr/>
        </p:nvPicPr>
        <p:blipFill rotWithShape="1">
          <a:blip r:embed="rId16" cstate="email">
            <a:extLst>
              <a:ext uri="{BEBA8EAE-BF5A-486C-A8C5-ECC9F3942E4B}">
                <a14:imgProps xmlns:a14="http://schemas.microsoft.com/office/drawing/2010/main">
                  <a14:imgLayer r:embed="rId1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66" name="Group 65"/>
          <p:cNvGrpSpPr/>
          <p:nvPr/>
        </p:nvGrpSpPr>
        <p:grpSpPr>
          <a:xfrm>
            <a:off x="2176189" y="2152148"/>
            <a:ext cx="2080642" cy="429462"/>
            <a:chOff x="2176189" y="2152148"/>
            <a:chExt cx="2080642" cy="429462"/>
          </a:xfrm>
        </p:grpSpPr>
        <p:sp>
          <p:nvSpPr>
            <p:cNvPr id="67" name="Rectangle 66"/>
            <p:cNvSpPr/>
            <p:nvPr/>
          </p:nvSpPr>
          <p:spPr>
            <a:xfrm>
              <a:off x="2176189" y="2152148"/>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פנימית</a:t>
              </a:r>
            </a:p>
          </p:txBody>
        </p:sp>
        <p:pic>
          <p:nvPicPr>
            <p:cNvPr id="68" name="Picture 4" descr="Light &amp;#39;em Up: A Guide to Common Dashboard Warning Lights">
              <a:hlinkClick r:id="rId18"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78148" y="2152148"/>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877239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2" name="TextBox 31"/>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a:hlinkHover r:id="rId3" action="ppaction://hlinksldjump"/>
          </p:cNvPr>
          <p:cNvSpPr txBox="1"/>
          <p:nvPr/>
        </p:nvSpPr>
        <p:spPr>
          <a:xfrm>
            <a:off x="10970514" y="5914198"/>
            <a:ext cx="632206" cy="461665"/>
          </a:xfrm>
          <a:prstGeom prst="rect">
            <a:avLst/>
          </a:prstGeom>
          <a:noFill/>
        </p:spPr>
        <p:txBody>
          <a:bodyPr wrap="square" rtlCol="1">
            <a:spAutoFit/>
          </a:bodyPr>
          <a:lstStyle/>
          <a:p>
            <a:pPr algn="r">
              <a:lnSpc>
                <a:spcPct val="150000"/>
              </a:lnSpc>
            </a:pPr>
            <a:r>
              <a:rPr lang="he-IL" sz="1600" dirty="0"/>
              <a:t>יקר</a:t>
            </a:r>
          </a:p>
        </p:txBody>
      </p:sp>
      <p:sp>
        <p:nvSpPr>
          <p:cNvPr id="42" name="TextBox 41">
            <a:hlinkClick r:id="rId4" action="ppaction://hlinksldjump"/>
          </p:cNvPr>
          <p:cNvSpPr txBox="1"/>
          <p:nvPr/>
        </p:nvSpPr>
        <p:spPr>
          <a:xfrm>
            <a:off x="10970514" y="6283286"/>
            <a:ext cx="632205"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6" name="TextBox 55"/>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57" name="TextBox 56"/>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58" name="TextBox 57"/>
          <p:cNvSpPr txBox="1"/>
          <p:nvPr/>
        </p:nvSpPr>
        <p:spPr>
          <a:xfrm>
            <a:off x="10761043" y="5008022"/>
            <a:ext cx="869615" cy="461665"/>
          </a:xfrm>
          <a:prstGeom prst="rect">
            <a:avLst/>
          </a:prstGeom>
          <a:noFill/>
        </p:spPr>
        <p:txBody>
          <a:bodyPr wrap="square" rtlCol="1">
            <a:spAutoFit/>
          </a:bodyPr>
          <a:lstStyle/>
          <a:p>
            <a:pPr algn="r">
              <a:lnSpc>
                <a:spcPct val="150000"/>
              </a:lnSpc>
            </a:pPr>
            <a:r>
              <a:rPr lang="he-IL" sz="1600" b="1" dirty="0" smtClean="0"/>
              <a:t>אחורית</a:t>
            </a:r>
            <a:endParaRPr lang="he-IL" sz="1600" b="1" dirty="0"/>
          </a:p>
        </p:txBody>
      </p:sp>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TextBox 28"/>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0" name="TextBox 29"/>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31" name="TextBox 30"/>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4" name="TextBox 33"/>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9" name="Picture 38">
            <a:hlinkClick r:id="rId13" action="ppaction://hlinksldjump"/>
          </p:cNvPr>
          <p:cNvPicPr>
            <a:picLocks noChangeAspect="1"/>
          </p:cNvPicPr>
          <p:nvPr/>
        </p:nvPicPr>
        <p:blipFill rotWithShape="1">
          <a:blip r:embed="rId14"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2" name="Oval 51"/>
          <p:cNvSpPr/>
          <p:nvPr/>
        </p:nvSpPr>
        <p:spPr>
          <a:xfrm>
            <a:off x="6187442" y="18018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TextBox 52">
            <a:hlinkClick r:id="rId15"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4" name="Picture 4" descr="Light &amp;#39;em Up: A Guide to Common Dashboard Warning Lights"/>
          <p:cNvPicPr>
            <a:picLocks noChangeAspect="1" noChangeArrowheads="1"/>
          </p:cNvPicPr>
          <p:nvPr/>
        </p:nvPicPr>
        <p:blipFill rotWithShape="1">
          <a:blip r:embed="rId16" cstate="email">
            <a:extLst>
              <a:ext uri="{BEBA8EAE-BF5A-486C-A8C5-ECC9F3942E4B}">
                <a14:imgProps xmlns:a14="http://schemas.microsoft.com/office/drawing/2010/main">
                  <a14:imgLayer r:embed="rId1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59" name="Group 58"/>
          <p:cNvGrpSpPr/>
          <p:nvPr/>
        </p:nvGrpSpPr>
        <p:grpSpPr>
          <a:xfrm>
            <a:off x="6371951" y="1772839"/>
            <a:ext cx="2080642" cy="429462"/>
            <a:chOff x="6371951" y="1772839"/>
            <a:chExt cx="2080642" cy="429462"/>
          </a:xfrm>
        </p:grpSpPr>
        <p:sp>
          <p:nvSpPr>
            <p:cNvPr id="60" name="Rectangle 59"/>
            <p:cNvSpPr/>
            <p:nvPr/>
          </p:nvSpPr>
          <p:spPr>
            <a:xfrm>
              <a:off x="6371951" y="177283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גלגל חלופי</a:t>
              </a:r>
            </a:p>
          </p:txBody>
        </p:sp>
        <p:pic>
          <p:nvPicPr>
            <p:cNvPr id="61" name="Picture 4" descr="Light &amp;#39;em Up: A Guide to Common Dashboard Warning Lights">
              <a:hlinkClick r:id="rId18"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6373910" y="177283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5084403" y="2406583"/>
            <a:ext cx="2080642" cy="429462"/>
            <a:chOff x="5084403" y="2406583"/>
            <a:chExt cx="2080642" cy="429462"/>
          </a:xfrm>
        </p:grpSpPr>
        <p:sp>
          <p:nvSpPr>
            <p:cNvPr id="63" name="Rectangle 62"/>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64" name="Picture 4" descr="Light &amp;#39;em Up: A Guide to Common Dashboard Warning Lights">
              <a:hlinkClick r:id="rId21"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4137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pPr algn="r" rtl="1"/>
            <a:r>
              <a:rPr lang="he-IL" b="1" dirty="0">
                <a:solidFill>
                  <a:schemeClr val="bg1"/>
                </a:solidFill>
                <a:cs typeface="+mn-cs"/>
              </a:rPr>
              <a:t>פירוט השאלות עליהן ענה הייצוג</a:t>
            </a:r>
          </a:p>
        </p:txBody>
      </p:sp>
      <p:sp>
        <p:nvSpPr>
          <p:cNvPr id="3" name="Content Placeholder 2"/>
          <p:cNvSpPr>
            <a:spLocks noGrp="1"/>
          </p:cNvSpPr>
          <p:nvPr>
            <p:ph idx="1"/>
          </p:nvPr>
        </p:nvSpPr>
        <p:spPr>
          <a:xfrm>
            <a:off x="88900" y="1825625"/>
            <a:ext cx="6997700" cy="4351338"/>
          </a:xfrm>
        </p:spPr>
        <p:txBody>
          <a:bodyPr>
            <a:normAutofit fontScale="70000" lnSpcReduction="20000"/>
          </a:bodyPr>
          <a:lstStyle/>
          <a:p>
            <a:pPr marL="0" indent="0" algn="r" rtl="1">
              <a:lnSpc>
                <a:spcPct val="150000"/>
              </a:lnSpc>
              <a:buNone/>
            </a:pPr>
            <a:r>
              <a:rPr lang="he-IL" dirty="0" smtClean="0">
                <a:solidFill>
                  <a:schemeClr val="bg1"/>
                </a:solidFill>
              </a:rPr>
              <a:t>1. חלקים </a:t>
            </a:r>
            <a:r>
              <a:rPr lang="he-IL" dirty="0">
                <a:solidFill>
                  <a:schemeClr val="bg1"/>
                </a:solidFill>
              </a:rPr>
              <a:t>שכיחים שנפגעים בתאונות </a:t>
            </a:r>
            <a:r>
              <a:rPr lang="he-IL" dirty="0" smtClean="0">
                <a:solidFill>
                  <a:schemeClr val="bg1"/>
                </a:solidFill>
              </a:rPr>
              <a:t>צד</a:t>
            </a:r>
            <a:endParaRPr lang="he-IL" dirty="0">
              <a:solidFill>
                <a:schemeClr val="bg1"/>
              </a:solidFill>
            </a:endParaRPr>
          </a:p>
          <a:p>
            <a:pPr marL="0" indent="0" algn="r" rtl="1">
              <a:lnSpc>
                <a:spcPct val="150000"/>
              </a:lnSpc>
              <a:buNone/>
            </a:pPr>
            <a:r>
              <a:rPr lang="he-IL" dirty="0" smtClean="0">
                <a:solidFill>
                  <a:schemeClr val="bg1"/>
                </a:solidFill>
              </a:rPr>
              <a:t>2. חלקים </a:t>
            </a:r>
            <a:r>
              <a:rPr lang="he-IL" dirty="0">
                <a:solidFill>
                  <a:schemeClr val="bg1"/>
                </a:solidFill>
              </a:rPr>
              <a:t>שכיחים שנפגעים בתאונות חזיתיות</a:t>
            </a:r>
          </a:p>
          <a:p>
            <a:pPr marL="0" indent="0" algn="r" rtl="1">
              <a:lnSpc>
                <a:spcPct val="150000"/>
              </a:lnSpc>
              <a:buNone/>
            </a:pPr>
            <a:r>
              <a:rPr lang="he-IL" dirty="0" smtClean="0">
                <a:solidFill>
                  <a:schemeClr val="bg1"/>
                </a:solidFill>
              </a:rPr>
              <a:t>3. חלקים </a:t>
            </a:r>
            <a:r>
              <a:rPr lang="he-IL" dirty="0">
                <a:solidFill>
                  <a:schemeClr val="bg1"/>
                </a:solidFill>
              </a:rPr>
              <a:t>שכיחים שנפגעים בתאונות אחוריות</a:t>
            </a:r>
          </a:p>
          <a:p>
            <a:pPr marL="0" indent="0" algn="r" rtl="1">
              <a:lnSpc>
                <a:spcPct val="150000"/>
              </a:lnSpc>
              <a:buNone/>
            </a:pPr>
            <a:r>
              <a:rPr lang="he-IL" dirty="0" smtClean="0">
                <a:solidFill>
                  <a:schemeClr val="bg1"/>
                </a:solidFill>
              </a:rPr>
              <a:t>4. חלקים </a:t>
            </a:r>
            <a:r>
              <a:rPr lang="he-IL" dirty="0">
                <a:solidFill>
                  <a:schemeClr val="bg1"/>
                </a:solidFill>
              </a:rPr>
              <a:t>שהמחיר שלהם לרוב יקר</a:t>
            </a:r>
          </a:p>
          <a:p>
            <a:pPr marL="0" indent="0" algn="r" rtl="1">
              <a:lnSpc>
                <a:spcPct val="150000"/>
              </a:lnSpc>
              <a:buNone/>
            </a:pPr>
            <a:r>
              <a:rPr lang="he-IL" dirty="0" smtClean="0">
                <a:solidFill>
                  <a:schemeClr val="bg1"/>
                </a:solidFill>
              </a:rPr>
              <a:t>5. חלקים </a:t>
            </a:r>
            <a:r>
              <a:rPr lang="he-IL" dirty="0">
                <a:solidFill>
                  <a:schemeClr val="bg1"/>
                </a:solidFill>
              </a:rPr>
              <a:t>שהמחיר שלהם לרוב </a:t>
            </a:r>
            <a:r>
              <a:rPr lang="he-IL" dirty="0" smtClean="0">
                <a:solidFill>
                  <a:schemeClr val="bg1"/>
                </a:solidFill>
              </a:rPr>
              <a:t>זול</a:t>
            </a:r>
          </a:p>
          <a:p>
            <a:pPr marL="0" indent="0" algn="r" rtl="1">
              <a:lnSpc>
                <a:spcPct val="150000"/>
              </a:lnSpc>
              <a:buNone/>
            </a:pPr>
            <a:r>
              <a:rPr lang="he-IL" dirty="0" smtClean="0">
                <a:solidFill>
                  <a:schemeClr val="bg1"/>
                </a:solidFill>
              </a:rPr>
              <a:t>6. חלקים חיצוניים</a:t>
            </a:r>
            <a:endParaRPr lang="he-IL" dirty="0">
              <a:solidFill>
                <a:schemeClr val="bg1"/>
              </a:solidFill>
            </a:endParaRPr>
          </a:p>
          <a:p>
            <a:pPr marL="0" indent="0" algn="r" rtl="1">
              <a:lnSpc>
                <a:spcPct val="150000"/>
              </a:lnSpc>
              <a:buNone/>
            </a:pPr>
            <a:r>
              <a:rPr lang="he-IL" dirty="0" smtClean="0">
                <a:solidFill>
                  <a:schemeClr val="bg1"/>
                </a:solidFill>
              </a:rPr>
              <a:t>7. חלקים פנימיים</a:t>
            </a:r>
            <a:endParaRPr lang="he-IL" dirty="0">
              <a:solidFill>
                <a:schemeClr val="bg1"/>
              </a:solidFill>
            </a:endParaRPr>
          </a:p>
          <a:p>
            <a:pPr marL="0" indent="0" algn="r" rtl="1">
              <a:lnSpc>
                <a:spcPct val="150000"/>
              </a:lnSpc>
              <a:buNone/>
            </a:pPr>
            <a:r>
              <a:rPr lang="he-IL" dirty="0" smtClean="0">
                <a:solidFill>
                  <a:schemeClr val="bg1"/>
                </a:solidFill>
              </a:rPr>
              <a:t>8. חלקי המנוע / המרכב</a:t>
            </a:r>
            <a:endParaRPr lang="he-IL" dirty="0">
              <a:solidFill>
                <a:schemeClr val="bg1"/>
              </a:solidFill>
            </a:endParaRPr>
          </a:p>
        </p:txBody>
      </p:sp>
      <p:pic>
        <p:nvPicPr>
          <p:cNvPr id="4" name="Google Shape;304;p4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933920" y="3330000"/>
            <a:ext cx="4258080" cy="3527875"/>
          </a:xfrm>
          <a:prstGeom prst="rect">
            <a:avLst/>
          </a:prstGeom>
          <a:noFill/>
          <a:ln>
            <a:noFill/>
          </a:ln>
        </p:spPr>
      </p:pic>
      <p:sp>
        <p:nvSpPr>
          <p:cNvPr id="5" name="Google Shape;305;p42"/>
          <p:cNvSpPr/>
          <p:nvPr/>
        </p:nvSpPr>
        <p:spPr>
          <a:xfrm>
            <a:off x="7933800" y="3330000"/>
            <a:ext cx="4258200" cy="35280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Tree>
    <p:extLst>
      <p:ext uri="{BB962C8B-B14F-4D97-AF65-F5344CB8AC3E}">
        <p14:creationId xmlns:p14="http://schemas.microsoft.com/office/powerpoint/2010/main" val="325820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4" name="TextBox 33"/>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9" name="Picture 38">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3" name="TextBox 32"/>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38" name="TextBox 37">
            <a:hlinkHover r:id="rId13" action="ppaction://hlinksldjump"/>
          </p:cNvPr>
          <p:cNvSpPr txBox="1"/>
          <p:nvPr/>
        </p:nvSpPr>
        <p:spPr>
          <a:xfrm>
            <a:off x="10970514" y="5914198"/>
            <a:ext cx="632206" cy="416011"/>
          </a:xfrm>
          <a:prstGeom prst="rect">
            <a:avLst/>
          </a:prstGeom>
          <a:noFill/>
        </p:spPr>
        <p:txBody>
          <a:bodyPr wrap="square" rtlCol="1">
            <a:spAutoFit/>
          </a:bodyPr>
          <a:lstStyle/>
          <a:p>
            <a:pPr algn="r">
              <a:lnSpc>
                <a:spcPct val="150000"/>
              </a:lnSpc>
            </a:pPr>
            <a:r>
              <a:rPr lang="he-IL" sz="1600" b="1" dirty="0"/>
              <a:t>יקר</a:t>
            </a:r>
          </a:p>
        </p:txBody>
      </p:sp>
      <p:sp>
        <p:nvSpPr>
          <p:cNvPr id="45" name="TextBox 44">
            <a:hlinkHover r:id="rId14" action="ppaction://hlinksldjump"/>
          </p:cNvPr>
          <p:cNvSpPr txBox="1"/>
          <p:nvPr/>
        </p:nvSpPr>
        <p:spPr>
          <a:xfrm>
            <a:off x="10970514" y="6283286"/>
            <a:ext cx="632205"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52" name="TextBox 51"/>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53" name="TextBox 52"/>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54" name="TextBox 53"/>
          <p:cNvSpPr txBox="1"/>
          <p:nvPr/>
        </p:nvSpPr>
        <p:spPr>
          <a:xfrm>
            <a:off x="10761043" y="5008022"/>
            <a:ext cx="869615" cy="461665"/>
          </a:xfrm>
          <a:prstGeom prst="rect">
            <a:avLst/>
          </a:prstGeom>
          <a:noFill/>
        </p:spPr>
        <p:txBody>
          <a:bodyPr wrap="square" rtlCol="1">
            <a:spAutoFit/>
          </a:bodyPr>
          <a:lstStyle/>
          <a:p>
            <a:pPr algn="r">
              <a:lnSpc>
                <a:spcPct val="150000"/>
              </a:lnSpc>
            </a:pPr>
            <a:r>
              <a:rPr lang="he-IL" sz="1600" b="1" dirty="0" smtClean="0"/>
              <a:t>אחורית</a:t>
            </a:r>
            <a:endParaRPr lang="he-IL" sz="1600" b="1" dirty="0"/>
          </a:p>
        </p:txBody>
      </p:sp>
      <p:sp>
        <p:nvSpPr>
          <p:cNvPr id="55" name="TextBox 54"/>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59" name="TextBox 58"/>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60" name="TextBox 59">
            <a:hlinkClick r:id="rId15"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61" name="Picture 4" descr="Light &amp;#39;em Up: A Guide to Common Dashboard Warning Lights"/>
          <p:cNvPicPr>
            <a:picLocks noChangeAspect="1" noChangeArrowheads="1"/>
          </p:cNvPicPr>
          <p:nvPr/>
        </p:nvPicPr>
        <p:blipFill rotWithShape="1">
          <a:blip r:embed="rId16" cstate="email">
            <a:extLst>
              <a:ext uri="{BEBA8EAE-BF5A-486C-A8C5-ECC9F3942E4B}">
                <a14:imgProps xmlns:a14="http://schemas.microsoft.com/office/drawing/2010/main">
                  <a14:imgLayer r:embed="rId1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63" name="Group 62"/>
          <p:cNvGrpSpPr/>
          <p:nvPr/>
        </p:nvGrpSpPr>
        <p:grpSpPr>
          <a:xfrm>
            <a:off x="5084403" y="2406583"/>
            <a:ext cx="2080642" cy="429462"/>
            <a:chOff x="5084403" y="2406583"/>
            <a:chExt cx="2080642" cy="429462"/>
          </a:xfrm>
        </p:grpSpPr>
        <p:sp>
          <p:nvSpPr>
            <p:cNvPr id="64" name="Rectangle 63"/>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65" name="Picture 4" descr="Light &amp;#39;em Up: A Guide to Common Dashboard Warning Lights">
              <a:hlinkClick r:id="rId18"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86597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38" name="Oval 37"/>
          <p:cNvSpPr/>
          <p:nvPr/>
        </p:nvSpPr>
        <p:spPr>
          <a:xfrm>
            <a:off x="6187442" y="18018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TextBox 30"/>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4" name="TextBox 33"/>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9" name="Picture 38">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2" name="TextBox 51"/>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53" name="TextBox 52">
            <a:hlinkHover r:id="rId13" action="ppaction://hlinksldjump"/>
          </p:cNvPr>
          <p:cNvSpPr txBox="1"/>
          <p:nvPr/>
        </p:nvSpPr>
        <p:spPr>
          <a:xfrm>
            <a:off x="10970514" y="5914198"/>
            <a:ext cx="632206" cy="461665"/>
          </a:xfrm>
          <a:prstGeom prst="rect">
            <a:avLst/>
          </a:prstGeom>
          <a:noFill/>
        </p:spPr>
        <p:txBody>
          <a:bodyPr wrap="square" rtlCol="1">
            <a:spAutoFit/>
          </a:bodyPr>
          <a:lstStyle/>
          <a:p>
            <a:pPr algn="r">
              <a:lnSpc>
                <a:spcPct val="150000"/>
              </a:lnSpc>
            </a:pPr>
            <a:r>
              <a:rPr lang="he-IL" sz="1600" dirty="0"/>
              <a:t>יקר</a:t>
            </a:r>
          </a:p>
        </p:txBody>
      </p:sp>
      <p:sp>
        <p:nvSpPr>
          <p:cNvPr id="54" name="TextBox 53">
            <a:hlinkHover r:id="rId14" action="ppaction://hlinksldjump"/>
          </p:cNvPr>
          <p:cNvSpPr txBox="1"/>
          <p:nvPr/>
        </p:nvSpPr>
        <p:spPr>
          <a:xfrm>
            <a:off x="10970514" y="6283286"/>
            <a:ext cx="632205" cy="416011"/>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sp>
        <p:nvSpPr>
          <p:cNvPr id="55" name="TextBox 54"/>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59" name="TextBox 58"/>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60" name="TextBox 59"/>
          <p:cNvSpPr txBox="1"/>
          <p:nvPr/>
        </p:nvSpPr>
        <p:spPr>
          <a:xfrm>
            <a:off x="10761043" y="5008022"/>
            <a:ext cx="869615" cy="461665"/>
          </a:xfrm>
          <a:prstGeom prst="rect">
            <a:avLst/>
          </a:prstGeom>
          <a:noFill/>
        </p:spPr>
        <p:txBody>
          <a:bodyPr wrap="square" rtlCol="1">
            <a:spAutoFit/>
          </a:bodyPr>
          <a:lstStyle/>
          <a:p>
            <a:pPr algn="r">
              <a:lnSpc>
                <a:spcPct val="150000"/>
              </a:lnSpc>
            </a:pPr>
            <a:r>
              <a:rPr lang="he-IL" sz="1600" b="1" dirty="0" smtClean="0"/>
              <a:t>אחורית</a:t>
            </a:r>
            <a:endParaRPr lang="he-IL" sz="1600" b="1" dirty="0"/>
          </a:p>
        </p:txBody>
      </p:sp>
      <p:sp>
        <p:nvSpPr>
          <p:cNvPr id="61" name="TextBox 60"/>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62" name="TextBox 61"/>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63" name="TextBox 62">
            <a:hlinkClick r:id="rId15"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64" name="Picture 4" descr="Light &amp;#39;em Up: A Guide to Common Dashboard Warning Lights"/>
          <p:cNvPicPr>
            <a:picLocks noChangeAspect="1" noChangeArrowheads="1"/>
          </p:cNvPicPr>
          <p:nvPr/>
        </p:nvPicPr>
        <p:blipFill rotWithShape="1">
          <a:blip r:embed="rId16" cstate="email">
            <a:extLst>
              <a:ext uri="{BEBA8EAE-BF5A-486C-A8C5-ECC9F3942E4B}">
                <a14:imgProps xmlns:a14="http://schemas.microsoft.com/office/drawing/2010/main">
                  <a14:imgLayer r:embed="rId17">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66" name="Group 65"/>
          <p:cNvGrpSpPr/>
          <p:nvPr/>
        </p:nvGrpSpPr>
        <p:grpSpPr>
          <a:xfrm>
            <a:off x="6371951" y="1772839"/>
            <a:ext cx="2080642" cy="429462"/>
            <a:chOff x="6371951" y="1772839"/>
            <a:chExt cx="2080642" cy="429462"/>
          </a:xfrm>
        </p:grpSpPr>
        <p:sp>
          <p:nvSpPr>
            <p:cNvPr id="67" name="Rectangle 66"/>
            <p:cNvSpPr/>
            <p:nvPr/>
          </p:nvSpPr>
          <p:spPr>
            <a:xfrm>
              <a:off x="6371951" y="177283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גלגל חלופי</a:t>
              </a:r>
            </a:p>
          </p:txBody>
        </p:sp>
        <p:pic>
          <p:nvPicPr>
            <p:cNvPr id="68" name="Picture 4" descr="Light &amp;#39;em Up: A Guide to Common Dashboard Warning Lights">
              <a:hlinkClick r:id="rId18" action="ppaction://hlinksldjump"/>
            </p:cNvPr>
            <p:cNvPicPr>
              <a:picLocks noChangeAspect="1" noChangeArrowheads="1"/>
            </p:cNvPicPr>
            <p:nvPr/>
          </p:nvPicPr>
          <p:blipFill rotWithShape="1">
            <a:blip r:embed="rId19" cstate="email">
              <a:extLst>
                <a:ext uri="{BEBA8EAE-BF5A-486C-A8C5-ECC9F3942E4B}">
                  <a14:imgProps xmlns:a14="http://schemas.microsoft.com/office/drawing/2010/main">
                    <a14:imgLayer r:embed="rId20">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6373910" y="1772839"/>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616408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2" name="TextBox 31"/>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p:cNvSpPr txBox="1"/>
          <p:nvPr/>
        </p:nvSpPr>
        <p:spPr>
          <a:xfrm>
            <a:off x="8524240" y="5914198"/>
            <a:ext cx="3078480" cy="416011"/>
          </a:xfrm>
          <a:prstGeom prst="rect">
            <a:avLst/>
          </a:prstGeom>
          <a:noFill/>
        </p:spPr>
        <p:txBody>
          <a:bodyPr wrap="square" rtlCol="1">
            <a:spAutoFit/>
          </a:bodyPr>
          <a:lstStyle/>
          <a:p>
            <a:pPr algn="r">
              <a:lnSpc>
                <a:spcPct val="150000"/>
              </a:lnSpc>
            </a:pPr>
            <a:r>
              <a:rPr lang="he-IL" sz="1600" b="1" dirty="0"/>
              <a:t>יקר</a:t>
            </a:r>
          </a:p>
        </p:txBody>
      </p:sp>
      <p:sp>
        <p:nvSpPr>
          <p:cNvPr id="42" name="TextBox 41"/>
          <p:cNvSpPr txBox="1"/>
          <p:nvPr/>
        </p:nvSpPr>
        <p:spPr>
          <a:xfrm>
            <a:off x="8249920" y="6283286"/>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זול</a:t>
            </a:r>
            <a:endParaRPr lang="he-IL" sz="1600" dirty="0">
              <a:solidFill>
                <a:schemeClr val="bg1">
                  <a:lumMod val="75000"/>
                </a:schemeClr>
              </a:solidFill>
            </a:endParaRP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6" name="TextBox 55"/>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57" name="TextBox 56"/>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58" name="TextBox 57"/>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37" name="Oval 36"/>
          <p:cNvSpPr/>
          <p:nvPr/>
        </p:nvSpPr>
        <p:spPr>
          <a:xfrm>
            <a:off x="4876802" y="2254739"/>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TextBox 26"/>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28" name="TextBox 27"/>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29" name="TextBox 28"/>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0" name="TextBox 29"/>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1" name="Picture 30">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4" name="TextBox 33">
            <a:hlinkClick r:id="rId1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8" name="Picture 4" descr="Light &amp;#39;em Up: A Guide to Common Dashboard Warning Lights"/>
          <p:cNvPicPr>
            <a:picLocks noChangeAspect="1" noChangeArrowheads="1"/>
          </p:cNvPicPr>
          <p:nvPr/>
        </p:nvPicPr>
        <p:blipFill rotWithShape="1">
          <a:blip r:embed="rId14" cstate="email">
            <a:extLst>
              <a:ext uri="{BEBA8EAE-BF5A-486C-A8C5-ECC9F3942E4B}">
                <a14:imgProps xmlns:a14="http://schemas.microsoft.com/office/drawing/2010/main">
                  <a14:imgLayer r:embed="rId1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45" name="Group 44"/>
          <p:cNvGrpSpPr/>
          <p:nvPr/>
        </p:nvGrpSpPr>
        <p:grpSpPr>
          <a:xfrm>
            <a:off x="5084403" y="2406583"/>
            <a:ext cx="2080642" cy="429462"/>
            <a:chOff x="5084403" y="2406583"/>
            <a:chExt cx="2080642" cy="429462"/>
          </a:xfrm>
        </p:grpSpPr>
        <p:sp>
          <p:nvSpPr>
            <p:cNvPr id="52" name="Rectangle 51"/>
            <p:cNvSpPr/>
            <p:nvPr/>
          </p:nvSpPr>
          <p:spPr>
            <a:xfrm>
              <a:off x="5084403" y="2406583"/>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מושבי הרכב</a:t>
              </a:r>
            </a:p>
          </p:txBody>
        </p:sp>
        <p:pic>
          <p:nvPicPr>
            <p:cNvPr id="53" name="Picture 4" descr="Light &amp;#39;em Up: A Guide to Common Dashboard Warning Lights">
              <a:hlinkClick r:id="rId16" action="ppaction://hlinksldjump"/>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86362" y="2406583"/>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041034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l="14582" t="4614" r="20063"/>
          <a:stretch/>
        </p:blipFill>
        <p:spPr>
          <a:xfrm>
            <a:off x="42864" y="314324"/>
            <a:ext cx="7915274" cy="6498263"/>
          </a:xfrm>
          <a:prstGeom prst="rect">
            <a:avLst/>
          </a:prstGeom>
        </p:spPr>
      </p:pic>
      <p:sp>
        <p:nvSpPr>
          <p:cNvPr id="8" name="TextBox 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3" name="TextBox 2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2" name="TextBox 31"/>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b="1" dirty="0" smtClean="0"/>
              <a:t>פנימי</a:t>
            </a:r>
            <a:endParaRPr lang="he-IL" sz="1600" b="1" dirty="0"/>
          </a:p>
        </p:txBody>
      </p:sp>
      <p:sp>
        <p:nvSpPr>
          <p:cNvPr id="36" name="TextBox 3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0" name="TextBox 3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1" name="TextBox 40"/>
          <p:cNvSpPr txBox="1"/>
          <p:nvPr/>
        </p:nvSpPr>
        <p:spPr>
          <a:xfrm>
            <a:off x="8524240" y="5914198"/>
            <a:ext cx="3078480" cy="416011"/>
          </a:xfrm>
          <a:prstGeom prst="rect">
            <a:avLst/>
          </a:prstGeom>
          <a:noFill/>
        </p:spPr>
        <p:txBody>
          <a:bodyPr wrap="square" rtlCol="1">
            <a:spAutoFit/>
          </a:bodyPr>
          <a:lstStyle/>
          <a:p>
            <a:pPr algn="r">
              <a:lnSpc>
                <a:spcPct val="150000"/>
              </a:lnSpc>
            </a:pPr>
            <a:r>
              <a:rPr lang="he-IL" sz="1600" dirty="0">
                <a:solidFill>
                  <a:schemeClr val="bg1">
                    <a:lumMod val="75000"/>
                  </a:schemeClr>
                </a:solidFill>
              </a:rPr>
              <a:t>יקר</a:t>
            </a:r>
          </a:p>
        </p:txBody>
      </p:sp>
      <p:sp>
        <p:nvSpPr>
          <p:cNvPr id="42" name="TextBox 41"/>
          <p:cNvSpPr txBox="1"/>
          <p:nvPr/>
        </p:nvSpPr>
        <p:spPr>
          <a:xfrm>
            <a:off x="8249920" y="6283286"/>
            <a:ext cx="3352800" cy="416011"/>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6" name="TextBox 55"/>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57" name="TextBox 56"/>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58" name="TextBox 57"/>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34" name="Oval 33"/>
          <p:cNvSpPr/>
          <p:nvPr/>
        </p:nvSpPr>
        <p:spPr>
          <a:xfrm>
            <a:off x="4201162" y="198757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Oval 37"/>
          <p:cNvSpPr/>
          <p:nvPr/>
        </p:nvSpPr>
        <p:spPr>
          <a:xfrm>
            <a:off x="6187442" y="1801876"/>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TextBox 29"/>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1" name="TextBox 30"/>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37" name="TextBox 36"/>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9" name="TextBox 38"/>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45" name="Picture 44">
            <a:hlinkClick r:id="rId11" action="ppaction://hlinksldjump"/>
          </p:cNvPr>
          <p:cNvPicPr>
            <a:picLocks noChangeAspect="1"/>
          </p:cNvPicPr>
          <p:nvPr/>
        </p:nvPicPr>
        <p:blipFill rotWithShape="1">
          <a:blip r:embed="rId1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2" name="TextBox 51">
            <a:hlinkClick r:id="rId1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3" name="Picture 4" descr="Light &amp;#39;em Up: A Guide to Common Dashboard Warning Lights"/>
          <p:cNvPicPr>
            <a:picLocks noChangeAspect="1" noChangeArrowheads="1"/>
          </p:cNvPicPr>
          <p:nvPr/>
        </p:nvPicPr>
        <p:blipFill rotWithShape="1">
          <a:blip r:embed="rId14" cstate="email">
            <a:extLst>
              <a:ext uri="{BEBA8EAE-BF5A-486C-A8C5-ECC9F3942E4B}">
                <a14:imgProps xmlns:a14="http://schemas.microsoft.com/office/drawing/2010/main">
                  <a14:imgLayer r:embed="rId1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55" name="Group 54"/>
          <p:cNvGrpSpPr/>
          <p:nvPr/>
        </p:nvGrpSpPr>
        <p:grpSpPr>
          <a:xfrm>
            <a:off x="6371951" y="1772839"/>
            <a:ext cx="2080642" cy="429462"/>
            <a:chOff x="6371951" y="1772839"/>
            <a:chExt cx="2080642" cy="429462"/>
          </a:xfrm>
        </p:grpSpPr>
        <p:sp>
          <p:nvSpPr>
            <p:cNvPr id="59" name="Rectangle 58"/>
            <p:cNvSpPr/>
            <p:nvPr/>
          </p:nvSpPr>
          <p:spPr>
            <a:xfrm>
              <a:off x="6371951" y="177283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גלגל חלופי</a:t>
              </a:r>
            </a:p>
          </p:txBody>
        </p:sp>
        <p:pic>
          <p:nvPicPr>
            <p:cNvPr id="60" name="Picture 4" descr="Light &amp;#39;em Up: A Guide to Common Dashboard Warning Lights">
              <a:hlinkClick r:id="rId16" action="ppaction://hlinksldjump"/>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6373910" y="177283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p:cNvGrpSpPr/>
          <p:nvPr/>
        </p:nvGrpSpPr>
        <p:grpSpPr>
          <a:xfrm>
            <a:off x="2176189" y="2152148"/>
            <a:ext cx="2080642" cy="429462"/>
            <a:chOff x="2176189" y="2152148"/>
            <a:chExt cx="2080642" cy="429462"/>
          </a:xfrm>
        </p:grpSpPr>
        <p:sp>
          <p:nvSpPr>
            <p:cNvPr id="62" name="Rectangle 61"/>
            <p:cNvSpPr/>
            <p:nvPr/>
          </p:nvSpPr>
          <p:spPr>
            <a:xfrm>
              <a:off x="2176189" y="2152148"/>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מראה פנימית</a:t>
              </a:r>
            </a:p>
          </p:txBody>
        </p:sp>
        <p:pic>
          <p:nvPicPr>
            <p:cNvPr id="63" name="Picture 4" descr="Light &amp;#39;em Up: A Guide to Common Dashboard Warning Lights">
              <a:hlinkClick r:id="rId19" action="ppaction://hlinksldjump"/>
            </p:cNvPr>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78148" y="2152148"/>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39664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5" name="TextBox 44"/>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63" name="Oval 62"/>
          <p:cNvSpPr/>
          <p:nvPr/>
        </p:nvSpPr>
        <p:spPr>
          <a:xfrm>
            <a:off x="2790612" y="33858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4" name="Oval 63"/>
          <p:cNvSpPr/>
          <p:nvPr/>
        </p:nvSpPr>
        <p:spPr>
          <a:xfrm>
            <a:off x="922867" y="488812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5" name="Oval 64"/>
          <p:cNvSpPr/>
          <p:nvPr/>
        </p:nvSpPr>
        <p:spPr>
          <a:xfrm>
            <a:off x="2289387" y="4818195"/>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6" name="Oval 65"/>
          <p:cNvSpPr/>
          <p:nvPr/>
        </p:nvSpPr>
        <p:spPr>
          <a:xfrm>
            <a:off x="6698827" y="127682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7" name="Oval 66"/>
          <p:cNvSpPr/>
          <p:nvPr/>
        </p:nvSpPr>
        <p:spPr>
          <a:xfrm>
            <a:off x="7069667" y="14698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8" name="TextBox 67"/>
          <p:cNvSpPr txBox="1"/>
          <p:nvPr/>
        </p:nvSpPr>
        <p:spPr>
          <a:xfrm>
            <a:off x="10905422" y="2685965"/>
            <a:ext cx="788737"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70" name="TextBox 69">
            <a:hlinkClick r:id="rId12" action="ppaction://hlinksldjump"/>
            <a:hlinkHover r:id="rId13" action="ppaction://hlinksldjump"/>
          </p:cNvPr>
          <p:cNvSpPr txBox="1"/>
          <p:nvPr/>
        </p:nvSpPr>
        <p:spPr>
          <a:xfrm>
            <a:off x="10905420" y="5914198"/>
            <a:ext cx="697299" cy="416011"/>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71" name="TextBox 70">
            <a:hlinkClick r:id="rId14" action="ppaction://hlinksldjump"/>
            <a:hlinkHover r:id="rId15" action="ppaction://hlinksldjump"/>
          </p:cNvPr>
          <p:cNvSpPr txBox="1"/>
          <p:nvPr/>
        </p:nvSpPr>
        <p:spPr>
          <a:xfrm>
            <a:off x="10905420" y="6283286"/>
            <a:ext cx="697300" cy="416011"/>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72" name="TextBox 71">
            <a:hlinkClick r:id="rId16" action="ppaction://hlinksldjump"/>
            <a:hlinkHover r:id="rId17" action="ppaction://hlinksldjump"/>
          </p:cNvPr>
          <p:cNvSpPr txBox="1"/>
          <p:nvPr/>
        </p:nvSpPr>
        <p:spPr>
          <a:xfrm>
            <a:off x="10905421" y="4256456"/>
            <a:ext cx="725237" cy="416011"/>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73" name="TextBox 72">
            <a:hlinkClick r:id="rId18" action="ppaction://hlinksldjump"/>
            <a:hlinkHover r:id="rId19" action="ppaction://hlinksldjump"/>
          </p:cNvPr>
          <p:cNvSpPr txBox="1"/>
          <p:nvPr/>
        </p:nvSpPr>
        <p:spPr>
          <a:xfrm>
            <a:off x="10905421" y="4625544"/>
            <a:ext cx="725238" cy="416011"/>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74" name="TextBox 73">
            <a:hlinkClick r:id="rId20" action="ppaction://hlinksldjump"/>
            <a:hlinkHover r:id="rId21" action="ppaction://hlinksldjump"/>
          </p:cNvPr>
          <p:cNvSpPr txBox="1"/>
          <p:nvPr/>
        </p:nvSpPr>
        <p:spPr>
          <a:xfrm>
            <a:off x="10722543" y="5008022"/>
            <a:ext cx="908116" cy="416011"/>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75" name="TextBox 74"/>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77" name="TextBox 76"/>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sp>
        <p:nvSpPr>
          <p:cNvPr id="78" name="TextBox 77"/>
          <p:cNvSpPr txBox="1"/>
          <p:nvPr/>
        </p:nvSpPr>
        <p:spPr>
          <a:xfrm>
            <a:off x="11004550" y="3055053"/>
            <a:ext cx="68961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pic>
        <p:nvPicPr>
          <p:cNvPr id="33" name="Picture 32">
            <a:hlinkClick r:id="rId22" action="ppaction://hlinksldjump"/>
          </p:cNvPr>
          <p:cNvPicPr>
            <a:picLocks noChangeAspect="1"/>
          </p:cNvPicPr>
          <p:nvPr/>
        </p:nvPicPr>
        <p:blipFill rotWithShape="1">
          <a:blip r:embed="rId2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4" name="TextBox 33">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5"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37" name="Group 36"/>
          <p:cNvGrpSpPr/>
          <p:nvPr/>
        </p:nvGrpSpPr>
        <p:grpSpPr>
          <a:xfrm>
            <a:off x="2399804" y="4360294"/>
            <a:ext cx="2080642" cy="429462"/>
            <a:chOff x="2399804" y="4360294"/>
            <a:chExt cx="2080642" cy="429462"/>
          </a:xfrm>
        </p:grpSpPr>
        <p:sp>
          <p:nvSpPr>
            <p:cNvPr id="38" name="Rectangle 37"/>
            <p:cNvSpPr/>
            <p:nvPr/>
          </p:nvSpPr>
          <p:spPr>
            <a:xfrm>
              <a:off x="2399804" y="4360294"/>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אַלְטֶרְנָטוֹר</a:t>
              </a:r>
            </a:p>
          </p:txBody>
        </p:sp>
        <p:pic>
          <p:nvPicPr>
            <p:cNvPr id="39" name="Picture 4" descr="Light &amp;#39;em Up: A Guide to Common Dashboard Warning Lights">
              <a:hlinkClick r:id="rId27"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401763" y="4360294"/>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1153130" y="5377549"/>
            <a:ext cx="2080642" cy="429462"/>
            <a:chOff x="1153130" y="5377549"/>
            <a:chExt cx="2080642" cy="429462"/>
          </a:xfrm>
        </p:grpSpPr>
        <p:sp>
          <p:nvSpPr>
            <p:cNvPr id="42" name="Rectangle 41"/>
            <p:cNvSpPr/>
            <p:nvPr/>
          </p:nvSpPr>
          <p:spPr>
            <a:xfrm>
              <a:off x="1153130" y="537754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מקרן (רדיאטור</a:t>
              </a:r>
              <a:r>
                <a:rPr lang="he-IL" dirty="0" smtClean="0"/>
                <a:t>)</a:t>
              </a:r>
            </a:p>
          </p:txBody>
        </p:sp>
        <p:pic>
          <p:nvPicPr>
            <p:cNvPr id="44" name="Picture 4" descr="Light &amp;#39;em Up: A Guide to Common Dashboard Warning Lights">
              <a:hlinkClick r:id="rId30"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1155089" y="537754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p:cNvGrpSpPr/>
          <p:nvPr/>
        </p:nvGrpSpPr>
        <p:grpSpPr>
          <a:xfrm>
            <a:off x="2883745" y="2913577"/>
            <a:ext cx="2080642" cy="429462"/>
            <a:chOff x="2883745" y="2913577"/>
            <a:chExt cx="2080642" cy="429462"/>
          </a:xfrm>
        </p:grpSpPr>
        <p:sp>
          <p:nvSpPr>
            <p:cNvPr id="49" name="Rectangle 48"/>
            <p:cNvSpPr/>
            <p:nvPr/>
          </p:nvSpPr>
          <p:spPr>
            <a:xfrm>
              <a:off x="2883745" y="291357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מסנן אויר</a:t>
              </a:r>
            </a:p>
          </p:txBody>
        </p:sp>
        <p:pic>
          <p:nvPicPr>
            <p:cNvPr id="52" name="Picture 4" descr="Light &amp;#39;em Up: A Guide to Common Dashboard Warning Lights">
              <a:hlinkClick r:id="rId31"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885704" y="2913577"/>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4505226" y="842296"/>
            <a:ext cx="2080642" cy="429462"/>
            <a:chOff x="4505226" y="842296"/>
            <a:chExt cx="2080642" cy="429462"/>
          </a:xfrm>
        </p:grpSpPr>
        <p:sp>
          <p:nvSpPr>
            <p:cNvPr id="60" name="Rectangle 59"/>
            <p:cNvSpPr/>
            <p:nvPr/>
          </p:nvSpPr>
          <p:spPr>
            <a:xfrm>
              <a:off x="4505226" y="842296"/>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מערכת הדלק</a:t>
              </a:r>
            </a:p>
          </p:txBody>
        </p:sp>
        <p:pic>
          <p:nvPicPr>
            <p:cNvPr id="61" name="Picture 4" descr="Light &amp;#39;em Up: A Guide to Common Dashboard Warning Lights">
              <a:hlinkClick r:id="rId32"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07185" y="842296"/>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5038287" y="1723975"/>
            <a:ext cx="2080642" cy="429462"/>
            <a:chOff x="5038287" y="1723975"/>
            <a:chExt cx="2080642" cy="429462"/>
          </a:xfrm>
        </p:grpSpPr>
        <p:sp>
          <p:nvSpPr>
            <p:cNvPr id="79" name="Rectangle 78"/>
            <p:cNvSpPr/>
            <p:nvPr/>
          </p:nvSpPr>
          <p:spPr>
            <a:xfrm>
              <a:off x="5038287" y="1723975"/>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מערכת </a:t>
              </a:r>
              <a:r>
                <a:rPr lang="he-IL" dirty="0" smtClean="0"/>
                <a:t>הפליטה</a:t>
              </a:r>
            </a:p>
          </p:txBody>
        </p:sp>
        <p:pic>
          <p:nvPicPr>
            <p:cNvPr id="80" name="Picture 4" descr="Light &amp;#39;em Up: A Guide to Common Dashboard Warning Lights">
              <a:hlinkClick r:id="rId33"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40246" y="1723975"/>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46428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63" name="Oval 62"/>
          <p:cNvSpPr/>
          <p:nvPr/>
        </p:nvSpPr>
        <p:spPr>
          <a:xfrm>
            <a:off x="2790612" y="33858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6" name="Oval 65"/>
          <p:cNvSpPr/>
          <p:nvPr/>
        </p:nvSpPr>
        <p:spPr>
          <a:xfrm>
            <a:off x="6698827" y="127682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7" name="Oval 66"/>
          <p:cNvSpPr/>
          <p:nvPr/>
        </p:nvSpPr>
        <p:spPr>
          <a:xfrm>
            <a:off x="7069667" y="14698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3" name="TextBox 32"/>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34" name="TextBox 33"/>
          <p:cNvSpPr txBox="1"/>
          <p:nvPr/>
        </p:nvSpPr>
        <p:spPr>
          <a:xfrm>
            <a:off x="10905422" y="2685965"/>
            <a:ext cx="788737"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5" name="TextBox 34">
            <a:hlinkClick r:id="rId12" action="ppaction://hlinksldjump"/>
            <a:hlinkHover r:id="rId13" action="ppaction://hlinksldjump"/>
          </p:cNvPr>
          <p:cNvSpPr txBox="1"/>
          <p:nvPr/>
        </p:nvSpPr>
        <p:spPr>
          <a:xfrm>
            <a:off x="10905420" y="5914198"/>
            <a:ext cx="697299" cy="416011"/>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6" name="TextBox 35">
            <a:hlinkClick r:id="rId14" action="ppaction://hlinksldjump"/>
            <a:hlinkHover r:id="rId15" action="ppaction://hlinksldjump"/>
          </p:cNvPr>
          <p:cNvSpPr txBox="1"/>
          <p:nvPr/>
        </p:nvSpPr>
        <p:spPr>
          <a:xfrm>
            <a:off x="10905420" y="6283286"/>
            <a:ext cx="697300" cy="416011"/>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37" name="TextBox 36">
            <a:hlinkClick r:id="rId16" action="ppaction://hlinksldjump"/>
            <a:hlinkHover r:id="rId17" action="ppaction://hlinksldjump"/>
          </p:cNvPr>
          <p:cNvSpPr txBox="1"/>
          <p:nvPr/>
        </p:nvSpPr>
        <p:spPr>
          <a:xfrm>
            <a:off x="10905421" y="4256456"/>
            <a:ext cx="725237" cy="461665"/>
          </a:xfrm>
          <a:prstGeom prst="rect">
            <a:avLst/>
          </a:prstGeom>
          <a:noFill/>
        </p:spPr>
        <p:txBody>
          <a:bodyPr wrap="square" rtlCol="1">
            <a:spAutoFit/>
          </a:bodyPr>
          <a:lstStyle/>
          <a:p>
            <a:pPr algn="r">
              <a:lnSpc>
                <a:spcPct val="150000"/>
              </a:lnSpc>
            </a:pPr>
            <a:r>
              <a:rPr lang="he-IL" sz="1600" b="1" dirty="0" smtClean="0"/>
              <a:t>צד</a:t>
            </a:r>
            <a:endParaRPr lang="he-IL" sz="1600" b="1" dirty="0"/>
          </a:p>
        </p:txBody>
      </p:sp>
      <p:sp>
        <p:nvSpPr>
          <p:cNvPr id="38" name="TextBox 37">
            <a:hlinkClick r:id="rId18" action="ppaction://hlinksldjump"/>
            <a:hlinkHover r:id="rId19" action="ppaction://hlinksldjump"/>
          </p:cNvPr>
          <p:cNvSpPr txBox="1"/>
          <p:nvPr/>
        </p:nvSpPr>
        <p:spPr>
          <a:xfrm>
            <a:off x="10905421" y="4625544"/>
            <a:ext cx="725238" cy="416011"/>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39" name="TextBox 38">
            <a:hlinkClick r:id="rId20" action="ppaction://hlinksldjump"/>
            <a:hlinkHover r:id="rId21" action="ppaction://hlinksldjump"/>
          </p:cNvPr>
          <p:cNvSpPr txBox="1"/>
          <p:nvPr/>
        </p:nvSpPr>
        <p:spPr>
          <a:xfrm>
            <a:off x="10722543" y="5008022"/>
            <a:ext cx="908116" cy="416011"/>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42" name="TextBox 41"/>
          <p:cNvSpPr txBox="1"/>
          <p:nvPr/>
        </p:nvSpPr>
        <p:spPr>
          <a:xfrm>
            <a:off x="11004550" y="3055053"/>
            <a:ext cx="68961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68" name="TextBox 67"/>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9" name="TextBox 68"/>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70" name="Picture 69">
            <a:hlinkClick r:id="rId22" action="ppaction://hlinksldjump"/>
          </p:cNvPr>
          <p:cNvPicPr>
            <a:picLocks noChangeAspect="1"/>
          </p:cNvPicPr>
          <p:nvPr/>
        </p:nvPicPr>
        <p:blipFill rotWithShape="1">
          <a:blip r:embed="rId2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1" name="TextBox 70">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2"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74" name="Group 73"/>
          <p:cNvGrpSpPr/>
          <p:nvPr/>
        </p:nvGrpSpPr>
        <p:grpSpPr>
          <a:xfrm>
            <a:off x="4505226" y="842296"/>
            <a:ext cx="2080642" cy="429462"/>
            <a:chOff x="4505226" y="842296"/>
            <a:chExt cx="2080642" cy="429462"/>
          </a:xfrm>
        </p:grpSpPr>
        <p:sp>
          <p:nvSpPr>
            <p:cNvPr id="75" name="Rectangle 74"/>
            <p:cNvSpPr/>
            <p:nvPr/>
          </p:nvSpPr>
          <p:spPr>
            <a:xfrm>
              <a:off x="4505226" y="842296"/>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מערכת הדלק</a:t>
              </a:r>
            </a:p>
          </p:txBody>
        </p:sp>
        <p:pic>
          <p:nvPicPr>
            <p:cNvPr id="76" name="Picture 4" descr="Light &amp;#39;em Up: A Guide to Common Dashboard Warning Lights">
              <a:hlinkClick r:id="rId27"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07185" y="842296"/>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5038287" y="1723975"/>
            <a:ext cx="2080642" cy="429462"/>
            <a:chOff x="5038287" y="1723975"/>
            <a:chExt cx="2080642" cy="429462"/>
          </a:xfrm>
        </p:grpSpPr>
        <p:sp>
          <p:nvSpPr>
            <p:cNvPr id="78" name="Rectangle 77"/>
            <p:cNvSpPr/>
            <p:nvPr/>
          </p:nvSpPr>
          <p:spPr>
            <a:xfrm>
              <a:off x="5038287" y="1723975"/>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מערכת </a:t>
              </a:r>
              <a:r>
                <a:rPr lang="he-IL" dirty="0" smtClean="0"/>
                <a:t>הפליטה</a:t>
              </a:r>
            </a:p>
          </p:txBody>
        </p:sp>
        <p:pic>
          <p:nvPicPr>
            <p:cNvPr id="79" name="Picture 4" descr="Light &amp;#39;em Up: A Guide to Common Dashboard Warning Lights">
              <a:hlinkClick r:id="rId30"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40246" y="1723975"/>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2883745" y="2913577"/>
            <a:ext cx="2080642" cy="429462"/>
            <a:chOff x="2883745" y="2913577"/>
            <a:chExt cx="2080642" cy="429462"/>
          </a:xfrm>
        </p:grpSpPr>
        <p:sp>
          <p:nvSpPr>
            <p:cNvPr id="81" name="Rectangle 80"/>
            <p:cNvSpPr/>
            <p:nvPr/>
          </p:nvSpPr>
          <p:spPr>
            <a:xfrm>
              <a:off x="2883745" y="291357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מסנן אויר</a:t>
              </a:r>
            </a:p>
          </p:txBody>
        </p:sp>
        <p:pic>
          <p:nvPicPr>
            <p:cNvPr id="82" name="Picture 4" descr="Light &amp;#39;em Up: A Guide to Common Dashboard Warning Lights">
              <a:hlinkClick r:id="rId31"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885704" y="2913577"/>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620977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64" name="Oval 63"/>
          <p:cNvSpPr/>
          <p:nvPr/>
        </p:nvSpPr>
        <p:spPr>
          <a:xfrm>
            <a:off x="922867" y="488812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5" name="Oval 64"/>
          <p:cNvSpPr/>
          <p:nvPr/>
        </p:nvSpPr>
        <p:spPr>
          <a:xfrm>
            <a:off x="2289387" y="4818195"/>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3" name="TextBox 32"/>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34" name="TextBox 33"/>
          <p:cNvSpPr txBox="1"/>
          <p:nvPr/>
        </p:nvSpPr>
        <p:spPr>
          <a:xfrm>
            <a:off x="10905422" y="2685965"/>
            <a:ext cx="788737"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5" name="TextBox 34">
            <a:hlinkClick r:id="rId12" action="ppaction://hlinksldjump"/>
            <a:hlinkHover r:id="rId13" action="ppaction://hlinksldjump"/>
          </p:cNvPr>
          <p:cNvSpPr txBox="1"/>
          <p:nvPr/>
        </p:nvSpPr>
        <p:spPr>
          <a:xfrm>
            <a:off x="10905420" y="5914198"/>
            <a:ext cx="697299" cy="416011"/>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6" name="TextBox 35">
            <a:hlinkClick r:id="rId14" action="ppaction://hlinksldjump"/>
            <a:hlinkHover r:id="rId15" action="ppaction://hlinksldjump"/>
          </p:cNvPr>
          <p:cNvSpPr txBox="1"/>
          <p:nvPr/>
        </p:nvSpPr>
        <p:spPr>
          <a:xfrm>
            <a:off x="10905420" y="6283286"/>
            <a:ext cx="697300" cy="416011"/>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37" name="TextBox 36">
            <a:hlinkClick r:id="rId16" action="ppaction://hlinksldjump"/>
            <a:hlinkHover r:id="rId17" action="ppaction://hlinksldjump"/>
          </p:cNvPr>
          <p:cNvSpPr txBox="1"/>
          <p:nvPr/>
        </p:nvSpPr>
        <p:spPr>
          <a:xfrm>
            <a:off x="10905421" y="4256456"/>
            <a:ext cx="725237" cy="416011"/>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38" name="TextBox 37">
            <a:hlinkClick r:id="rId18" action="ppaction://hlinksldjump"/>
            <a:hlinkHover r:id="rId19" action="ppaction://hlinksldjump"/>
          </p:cNvPr>
          <p:cNvSpPr txBox="1"/>
          <p:nvPr/>
        </p:nvSpPr>
        <p:spPr>
          <a:xfrm>
            <a:off x="10905421" y="4625544"/>
            <a:ext cx="725238" cy="461665"/>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39" name="TextBox 38">
            <a:hlinkClick r:id="rId20" action="ppaction://hlinksldjump"/>
            <a:hlinkHover r:id="rId21" action="ppaction://hlinksldjump"/>
          </p:cNvPr>
          <p:cNvSpPr txBox="1"/>
          <p:nvPr/>
        </p:nvSpPr>
        <p:spPr>
          <a:xfrm>
            <a:off x="10722543" y="5008022"/>
            <a:ext cx="908116" cy="416011"/>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42" name="TextBox 41"/>
          <p:cNvSpPr txBox="1"/>
          <p:nvPr/>
        </p:nvSpPr>
        <p:spPr>
          <a:xfrm>
            <a:off x="11004550" y="3055053"/>
            <a:ext cx="68961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68" name="TextBox 67"/>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9" name="TextBox 68"/>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70" name="Picture 69">
            <a:hlinkClick r:id="rId22" action="ppaction://hlinksldjump"/>
          </p:cNvPr>
          <p:cNvPicPr>
            <a:picLocks noChangeAspect="1"/>
          </p:cNvPicPr>
          <p:nvPr/>
        </p:nvPicPr>
        <p:blipFill rotWithShape="1">
          <a:blip r:embed="rId2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1" name="TextBox 70">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2"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74" name="Group 73"/>
          <p:cNvGrpSpPr/>
          <p:nvPr/>
        </p:nvGrpSpPr>
        <p:grpSpPr>
          <a:xfrm>
            <a:off x="2399804" y="4360294"/>
            <a:ext cx="2080642" cy="429462"/>
            <a:chOff x="2399804" y="4360294"/>
            <a:chExt cx="2080642" cy="429462"/>
          </a:xfrm>
        </p:grpSpPr>
        <p:sp>
          <p:nvSpPr>
            <p:cNvPr id="75" name="Rectangle 74"/>
            <p:cNvSpPr/>
            <p:nvPr/>
          </p:nvSpPr>
          <p:spPr>
            <a:xfrm>
              <a:off x="2399804" y="4360294"/>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אַלְטֶרְנָטוֹר</a:t>
              </a:r>
            </a:p>
          </p:txBody>
        </p:sp>
        <p:pic>
          <p:nvPicPr>
            <p:cNvPr id="76" name="Picture 4" descr="Light &amp;#39;em Up: A Guide to Common Dashboard Warning Lights">
              <a:hlinkClick r:id="rId27"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401763" y="4360294"/>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153130" y="5377549"/>
            <a:ext cx="2080642" cy="429462"/>
            <a:chOff x="1153130" y="5377549"/>
            <a:chExt cx="2080642" cy="429462"/>
          </a:xfrm>
        </p:grpSpPr>
        <p:sp>
          <p:nvSpPr>
            <p:cNvPr id="78" name="Rectangle 77"/>
            <p:cNvSpPr/>
            <p:nvPr/>
          </p:nvSpPr>
          <p:spPr>
            <a:xfrm>
              <a:off x="1153130" y="537754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מקרן (רדיאטור</a:t>
              </a:r>
              <a:r>
                <a:rPr lang="he-IL" dirty="0" smtClean="0"/>
                <a:t>)</a:t>
              </a:r>
            </a:p>
          </p:txBody>
        </p:sp>
        <p:pic>
          <p:nvPicPr>
            <p:cNvPr id="79" name="Picture 4" descr="Light &amp;#39;em Up: A Guide to Common Dashboard Warning Lights">
              <a:hlinkClick r:id="rId30"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1155089" y="5377549"/>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90247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63" name="Oval 62"/>
          <p:cNvSpPr/>
          <p:nvPr/>
        </p:nvSpPr>
        <p:spPr>
          <a:xfrm>
            <a:off x="2790612" y="33858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7" name="Oval 66"/>
          <p:cNvSpPr/>
          <p:nvPr/>
        </p:nvSpPr>
        <p:spPr>
          <a:xfrm>
            <a:off x="7069667" y="14698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3" name="TextBox 32"/>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34" name="TextBox 33"/>
          <p:cNvSpPr txBox="1"/>
          <p:nvPr/>
        </p:nvSpPr>
        <p:spPr>
          <a:xfrm>
            <a:off x="10905422" y="2685965"/>
            <a:ext cx="788737"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5" name="TextBox 34">
            <a:hlinkClick r:id="rId12" action="ppaction://hlinksldjump"/>
            <a:hlinkHover r:id="rId13" action="ppaction://hlinksldjump"/>
          </p:cNvPr>
          <p:cNvSpPr txBox="1"/>
          <p:nvPr/>
        </p:nvSpPr>
        <p:spPr>
          <a:xfrm>
            <a:off x="10905420" y="5914198"/>
            <a:ext cx="697299" cy="416011"/>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6" name="TextBox 35">
            <a:hlinkClick r:id="rId14" action="ppaction://hlinksldjump"/>
            <a:hlinkHover r:id="rId15" action="ppaction://hlinksldjump"/>
          </p:cNvPr>
          <p:cNvSpPr txBox="1"/>
          <p:nvPr/>
        </p:nvSpPr>
        <p:spPr>
          <a:xfrm>
            <a:off x="10905420" y="6283286"/>
            <a:ext cx="697300" cy="416011"/>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37" name="TextBox 36">
            <a:hlinkClick r:id="rId16" action="ppaction://hlinksldjump"/>
            <a:hlinkHover r:id="rId17" action="ppaction://hlinksldjump"/>
          </p:cNvPr>
          <p:cNvSpPr txBox="1"/>
          <p:nvPr/>
        </p:nvSpPr>
        <p:spPr>
          <a:xfrm>
            <a:off x="10905421" y="4256456"/>
            <a:ext cx="725237" cy="416011"/>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38" name="TextBox 37">
            <a:hlinkClick r:id="rId18" action="ppaction://hlinksldjump"/>
            <a:hlinkHover r:id="rId19" action="ppaction://hlinksldjump"/>
          </p:cNvPr>
          <p:cNvSpPr txBox="1"/>
          <p:nvPr/>
        </p:nvSpPr>
        <p:spPr>
          <a:xfrm>
            <a:off x="10905421" y="4625544"/>
            <a:ext cx="725238" cy="416011"/>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39" name="TextBox 38">
            <a:hlinkClick r:id="rId20" action="ppaction://hlinksldjump"/>
            <a:hlinkHover r:id="rId21" action="ppaction://hlinksldjump"/>
          </p:cNvPr>
          <p:cNvSpPr txBox="1"/>
          <p:nvPr/>
        </p:nvSpPr>
        <p:spPr>
          <a:xfrm>
            <a:off x="10722543" y="5008022"/>
            <a:ext cx="908116" cy="416011"/>
          </a:xfrm>
          <a:prstGeom prst="rect">
            <a:avLst/>
          </a:prstGeom>
          <a:noFill/>
        </p:spPr>
        <p:txBody>
          <a:bodyPr wrap="square" rtlCol="1">
            <a:spAutoFit/>
          </a:bodyPr>
          <a:lstStyle/>
          <a:p>
            <a:pPr algn="r">
              <a:lnSpc>
                <a:spcPct val="150000"/>
              </a:lnSpc>
            </a:pPr>
            <a:r>
              <a:rPr lang="he-IL" sz="1600" b="1" dirty="0" smtClean="0"/>
              <a:t>אחורית</a:t>
            </a:r>
            <a:endParaRPr lang="he-IL" sz="1600" b="1" dirty="0"/>
          </a:p>
        </p:txBody>
      </p:sp>
      <p:sp>
        <p:nvSpPr>
          <p:cNvPr id="42" name="TextBox 41"/>
          <p:cNvSpPr txBox="1"/>
          <p:nvPr/>
        </p:nvSpPr>
        <p:spPr>
          <a:xfrm>
            <a:off x="11004550" y="3055053"/>
            <a:ext cx="68961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68" name="TextBox 67"/>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69" name="TextBox 68"/>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70" name="Picture 69">
            <a:hlinkClick r:id="rId22" action="ppaction://hlinksldjump"/>
          </p:cNvPr>
          <p:cNvPicPr>
            <a:picLocks noChangeAspect="1"/>
          </p:cNvPicPr>
          <p:nvPr/>
        </p:nvPicPr>
        <p:blipFill rotWithShape="1">
          <a:blip r:embed="rId2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1" name="TextBox 70">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2"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74" name="Group 73"/>
          <p:cNvGrpSpPr/>
          <p:nvPr/>
        </p:nvGrpSpPr>
        <p:grpSpPr>
          <a:xfrm>
            <a:off x="5038287" y="1723975"/>
            <a:ext cx="2080642" cy="429462"/>
            <a:chOff x="5038287" y="1723975"/>
            <a:chExt cx="2080642" cy="429462"/>
          </a:xfrm>
        </p:grpSpPr>
        <p:sp>
          <p:nvSpPr>
            <p:cNvPr id="75" name="Rectangle 74"/>
            <p:cNvSpPr/>
            <p:nvPr/>
          </p:nvSpPr>
          <p:spPr>
            <a:xfrm>
              <a:off x="5038287" y="1723975"/>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מערכת </a:t>
              </a:r>
              <a:r>
                <a:rPr lang="he-IL" dirty="0" smtClean="0"/>
                <a:t>הפליטה</a:t>
              </a:r>
            </a:p>
          </p:txBody>
        </p:sp>
        <p:pic>
          <p:nvPicPr>
            <p:cNvPr id="76" name="Picture 4" descr="Light &amp;#39;em Up: A Guide to Common Dashboard Warning Lights">
              <a:hlinkClick r:id="rId27"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40246" y="1723975"/>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2883745" y="2913577"/>
            <a:ext cx="2080642" cy="429462"/>
            <a:chOff x="2883745" y="2913577"/>
            <a:chExt cx="2080642" cy="429462"/>
          </a:xfrm>
        </p:grpSpPr>
        <p:sp>
          <p:nvSpPr>
            <p:cNvPr id="78" name="Rectangle 77"/>
            <p:cNvSpPr/>
            <p:nvPr/>
          </p:nvSpPr>
          <p:spPr>
            <a:xfrm>
              <a:off x="2883745" y="291357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מסנן אויר</a:t>
              </a:r>
            </a:p>
          </p:txBody>
        </p:sp>
        <p:pic>
          <p:nvPicPr>
            <p:cNvPr id="79" name="Picture 4" descr="Light &amp;#39;em Up: A Guide to Common Dashboard Warning Lights">
              <a:hlinkClick r:id="rId30"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885704" y="2913577"/>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702987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65" name="Oval 64"/>
          <p:cNvSpPr/>
          <p:nvPr/>
        </p:nvSpPr>
        <p:spPr>
          <a:xfrm>
            <a:off x="2289387" y="4818195"/>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6" name="Oval 65"/>
          <p:cNvSpPr/>
          <p:nvPr/>
        </p:nvSpPr>
        <p:spPr>
          <a:xfrm>
            <a:off x="6698827" y="127682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7" name="Oval 66"/>
          <p:cNvSpPr/>
          <p:nvPr/>
        </p:nvSpPr>
        <p:spPr>
          <a:xfrm>
            <a:off x="7069667" y="14698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3" name="TextBox 32"/>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34" name="TextBox 33"/>
          <p:cNvSpPr txBox="1"/>
          <p:nvPr/>
        </p:nvSpPr>
        <p:spPr>
          <a:xfrm>
            <a:off x="10905422" y="2685965"/>
            <a:ext cx="788737"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5" name="TextBox 34">
            <a:hlinkClick r:id="rId12" action="ppaction://hlinksldjump"/>
            <a:hlinkHover r:id="rId13" action="ppaction://hlinksldjump"/>
          </p:cNvPr>
          <p:cNvSpPr txBox="1"/>
          <p:nvPr/>
        </p:nvSpPr>
        <p:spPr>
          <a:xfrm>
            <a:off x="10905420" y="5914198"/>
            <a:ext cx="697299" cy="461665"/>
          </a:xfrm>
          <a:prstGeom prst="rect">
            <a:avLst/>
          </a:prstGeom>
          <a:noFill/>
        </p:spPr>
        <p:txBody>
          <a:bodyPr wrap="square" rtlCol="1">
            <a:spAutoFit/>
          </a:bodyPr>
          <a:lstStyle/>
          <a:p>
            <a:pPr algn="r">
              <a:lnSpc>
                <a:spcPct val="150000"/>
              </a:lnSpc>
            </a:pPr>
            <a:r>
              <a:rPr lang="he-IL" sz="1600" b="1" dirty="0" smtClean="0"/>
              <a:t>יקר</a:t>
            </a:r>
            <a:endParaRPr lang="he-IL" sz="1600" b="1" dirty="0"/>
          </a:p>
        </p:txBody>
      </p:sp>
      <p:sp>
        <p:nvSpPr>
          <p:cNvPr id="36" name="TextBox 35">
            <a:hlinkClick r:id="rId14" action="ppaction://hlinksldjump"/>
            <a:hlinkHover r:id="rId15" action="ppaction://hlinksldjump"/>
          </p:cNvPr>
          <p:cNvSpPr txBox="1"/>
          <p:nvPr/>
        </p:nvSpPr>
        <p:spPr>
          <a:xfrm>
            <a:off x="10905420" y="6283286"/>
            <a:ext cx="697300" cy="416011"/>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37" name="TextBox 36">
            <a:hlinkClick r:id="rId16" action="ppaction://hlinksldjump"/>
            <a:hlinkHover r:id="rId17" action="ppaction://hlinksldjump"/>
          </p:cNvPr>
          <p:cNvSpPr txBox="1"/>
          <p:nvPr/>
        </p:nvSpPr>
        <p:spPr>
          <a:xfrm>
            <a:off x="10905421" y="4256456"/>
            <a:ext cx="725237" cy="416011"/>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38" name="TextBox 37">
            <a:hlinkClick r:id="rId18" action="ppaction://hlinksldjump"/>
            <a:hlinkHover r:id="rId19" action="ppaction://hlinksldjump"/>
          </p:cNvPr>
          <p:cNvSpPr txBox="1"/>
          <p:nvPr/>
        </p:nvSpPr>
        <p:spPr>
          <a:xfrm>
            <a:off x="10905421" y="4625544"/>
            <a:ext cx="725238" cy="416011"/>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39" name="TextBox 38">
            <a:hlinkClick r:id="rId20" action="ppaction://hlinksldjump"/>
            <a:hlinkHover r:id="rId21" action="ppaction://hlinksldjump"/>
          </p:cNvPr>
          <p:cNvSpPr txBox="1"/>
          <p:nvPr/>
        </p:nvSpPr>
        <p:spPr>
          <a:xfrm>
            <a:off x="10722543" y="5008022"/>
            <a:ext cx="908116" cy="416011"/>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40" name="TextBox 39"/>
          <p:cNvSpPr txBox="1"/>
          <p:nvPr/>
        </p:nvSpPr>
        <p:spPr>
          <a:xfrm>
            <a:off x="11004550" y="3055053"/>
            <a:ext cx="68961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42" name="TextBox 41"/>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44" name="TextBox 43"/>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48" name="Picture 47">
            <a:hlinkClick r:id="rId22" action="ppaction://hlinksldjump"/>
          </p:cNvPr>
          <p:cNvPicPr>
            <a:picLocks noChangeAspect="1"/>
          </p:cNvPicPr>
          <p:nvPr/>
        </p:nvPicPr>
        <p:blipFill rotWithShape="1">
          <a:blip r:embed="rId2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49" name="TextBox 48">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2"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60" name="Group 59"/>
          <p:cNvGrpSpPr/>
          <p:nvPr/>
        </p:nvGrpSpPr>
        <p:grpSpPr>
          <a:xfrm>
            <a:off x="4505226" y="842296"/>
            <a:ext cx="2080642" cy="429462"/>
            <a:chOff x="4505226" y="842296"/>
            <a:chExt cx="2080642" cy="429462"/>
          </a:xfrm>
        </p:grpSpPr>
        <p:sp>
          <p:nvSpPr>
            <p:cNvPr id="61" name="Rectangle 60"/>
            <p:cNvSpPr/>
            <p:nvPr/>
          </p:nvSpPr>
          <p:spPr>
            <a:xfrm>
              <a:off x="4505226" y="842296"/>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מערכת הדלק</a:t>
              </a:r>
            </a:p>
          </p:txBody>
        </p:sp>
        <p:pic>
          <p:nvPicPr>
            <p:cNvPr id="69" name="Picture 4" descr="Light &amp;#39;em Up: A Guide to Common Dashboard Warning Lights">
              <a:hlinkClick r:id="rId27"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07185" y="842296"/>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p:cNvGrpSpPr/>
          <p:nvPr/>
        </p:nvGrpSpPr>
        <p:grpSpPr>
          <a:xfrm>
            <a:off x="5038287" y="1723975"/>
            <a:ext cx="2080642" cy="429462"/>
            <a:chOff x="5038287" y="1723975"/>
            <a:chExt cx="2080642" cy="429462"/>
          </a:xfrm>
        </p:grpSpPr>
        <p:sp>
          <p:nvSpPr>
            <p:cNvPr id="80" name="Rectangle 79"/>
            <p:cNvSpPr/>
            <p:nvPr/>
          </p:nvSpPr>
          <p:spPr>
            <a:xfrm>
              <a:off x="5038287" y="1723975"/>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מערכת </a:t>
              </a:r>
              <a:r>
                <a:rPr lang="he-IL" dirty="0" smtClean="0"/>
                <a:t>הפליטה</a:t>
              </a:r>
            </a:p>
          </p:txBody>
        </p:sp>
        <p:pic>
          <p:nvPicPr>
            <p:cNvPr id="81" name="Picture 4" descr="Light &amp;#39;em Up: A Guide to Common Dashboard Warning Lights">
              <a:hlinkClick r:id="rId30"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40246" y="1723975"/>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2399804" y="4360294"/>
            <a:ext cx="2080642" cy="429462"/>
            <a:chOff x="2399804" y="4360294"/>
            <a:chExt cx="2080642" cy="429462"/>
          </a:xfrm>
        </p:grpSpPr>
        <p:sp>
          <p:nvSpPr>
            <p:cNvPr id="83" name="Rectangle 82"/>
            <p:cNvSpPr/>
            <p:nvPr/>
          </p:nvSpPr>
          <p:spPr>
            <a:xfrm>
              <a:off x="2399804" y="4360294"/>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אַלְטֶרְנָטוֹר</a:t>
              </a:r>
            </a:p>
          </p:txBody>
        </p:sp>
        <p:pic>
          <p:nvPicPr>
            <p:cNvPr id="84" name="Picture 4" descr="Light &amp;#39;em Up: A Guide to Common Dashboard Warning Lights">
              <a:hlinkClick r:id="rId31"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401763" y="4360294"/>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018772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63" name="Oval 62"/>
          <p:cNvSpPr/>
          <p:nvPr/>
        </p:nvSpPr>
        <p:spPr>
          <a:xfrm>
            <a:off x="2790612" y="33858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4" name="Oval 63"/>
          <p:cNvSpPr/>
          <p:nvPr/>
        </p:nvSpPr>
        <p:spPr>
          <a:xfrm>
            <a:off x="922867" y="488812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3" name="TextBox 32"/>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34" name="TextBox 33"/>
          <p:cNvSpPr txBox="1"/>
          <p:nvPr/>
        </p:nvSpPr>
        <p:spPr>
          <a:xfrm>
            <a:off x="10905422" y="2685965"/>
            <a:ext cx="788737"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5" name="TextBox 34">
            <a:hlinkClick r:id="rId12" action="ppaction://hlinksldjump"/>
            <a:hlinkHover r:id="rId13" action="ppaction://hlinksldjump"/>
          </p:cNvPr>
          <p:cNvSpPr txBox="1"/>
          <p:nvPr/>
        </p:nvSpPr>
        <p:spPr>
          <a:xfrm>
            <a:off x="10905420" y="5914198"/>
            <a:ext cx="697299" cy="416011"/>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6" name="TextBox 35">
            <a:hlinkClick r:id="rId14" action="ppaction://hlinksldjump"/>
            <a:hlinkHover r:id="rId15" action="ppaction://hlinksldjump"/>
          </p:cNvPr>
          <p:cNvSpPr txBox="1"/>
          <p:nvPr/>
        </p:nvSpPr>
        <p:spPr>
          <a:xfrm>
            <a:off x="10905420" y="6283286"/>
            <a:ext cx="697300" cy="416011"/>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sp>
        <p:nvSpPr>
          <p:cNvPr id="37" name="TextBox 36">
            <a:hlinkClick r:id="rId16" action="ppaction://hlinksldjump"/>
            <a:hlinkHover r:id="rId17" action="ppaction://hlinksldjump"/>
          </p:cNvPr>
          <p:cNvSpPr txBox="1"/>
          <p:nvPr/>
        </p:nvSpPr>
        <p:spPr>
          <a:xfrm>
            <a:off x="10905421" y="4256456"/>
            <a:ext cx="725237" cy="416011"/>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38" name="TextBox 37">
            <a:hlinkClick r:id="rId18" action="ppaction://hlinksldjump"/>
            <a:hlinkHover r:id="rId19" action="ppaction://hlinksldjump"/>
          </p:cNvPr>
          <p:cNvSpPr txBox="1"/>
          <p:nvPr/>
        </p:nvSpPr>
        <p:spPr>
          <a:xfrm>
            <a:off x="10905421" y="4625544"/>
            <a:ext cx="725238" cy="416011"/>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39" name="TextBox 38">
            <a:hlinkClick r:id="rId20" action="ppaction://hlinksldjump"/>
            <a:hlinkHover r:id="rId21" action="ppaction://hlinksldjump"/>
          </p:cNvPr>
          <p:cNvSpPr txBox="1"/>
          <p:nvPr/>
        </p:nvSpPr>
        <p:spPr>
          <a:xfrm>
            <a:off x="10722543" y="5008022"/>
            <a:ext cx="908116" cy="416011"/>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40" name="TextBox 39"/>
          <p:cNvSpPr txBox="1"/>
          <p:nvPr/>
        </p:nvSpPr>
        <p:spPr>
          <a:xfrm>
            <a:off x="11004550" y="3055053"/>
            <a:ext cx="68961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42" name="TextBox 41"/>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44" name="TextBox 43"/>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48" name="Picture 47">
            <a:hlinkClick r:id="rId22" action="ppaction://hlinksldjump"/>
          </p:cNvPr>
          <p:cNvPicPr>
            <a:picLocks noChangeAspect="1"/>
          </p:cNvPicPr>
          <p:nvPr/>
        </p:nvPicPr>
        <p:blipFill rotWithShape="1">
          <a:blip r:embed="rId2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49" name="TextBox 48">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2"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60" name="Group 59"/>
          <p:cNvGrpSpPr/>
          <p:nvPr/>
        </p:nvGrpSpPr>
        <p:grpSpPr>
          <a:xfrm>
            <a:off x="2883745" y="2913577"/>
            <a:ext cx="2080642" cy="429462"/>
            <a:chOff x="2883745" y="2913577"/>
            <a:chExt cx="2080642" cy="429462"/>
          </a:xfrm>
        </p:grpSpPr>
        <p:sp>
          <p:nvSpPr>
            <p:cNvPr id="61" name="Rectangle 60"/>
            <p:cNvSpPr/>
            <p:nvPr/>
          </p:nvSpPr>
          <p:spPr>
            <a:xfrm>
              <a:off x="2883745" y="291357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מסנן אויר</a:t>
              </a:r>
            </a:p>
          </p:txBody>
        </p:sp>
        <p:pic>
          <p:nvPicPr>
            <p:cNvPr id="69" name="Picture 4" descr="Light &amp;#39;em Up: A Guide to Common Dashboard Warning Lights">
              <a:hlinkClick r:id="rId27"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885704" y="2913577"/>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p:cNvGrpSpPr/>
          <p:nvPr/>
        </p:nvGrpSpPr>
        <p:grpSpPr>
          <a:xfrm>
            <a:off x="1153130" y="5377549"/>
            <a:ext cx="2080642" cy="429462"/>
            <a:chOff x="1153130" y="5377549"/>
            <a:chExt cx="2080642" cy="429462"/>
          </a:xfrm>
        </p:grpSpPr>
        <p:sp>
          <p:nvSpPr>
            <p:cNvPr id="80" name="Rectangle 79"/>
            <p:cNvSpPr/>
            <p:nvPr/>
          </p:nvSpPr>
          <p:spPr>
            <a:xfrm>
              <a:off x="1153130" y="537754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מקרן (רדיאטור</a:t>
              </a:r>
              <a:r>
                <a:rPr lang="he-IL" dirty="0" smtClean="0"/>
                <a:t>)</a:t>
              </a:r>
            </a:p>
          </p:txBody>
        </p:sp>
        <p:pic>
          <p:nvPicPr>
            <p:cNvPr id="81" name="Picture 4" descr="Light &amp;#39;em Up: A Guide to Common Dashboard Warning Lights">
              <a:hlinkClick r:id="rId30" action="ppaction://hlinksldjump"/>
            </p:cNvPr>
            <p:cNvPicPr>
              <a:picLocks noChangeAspect="1" noChangeArrowheads="1"/>
            </p:cNvPicPr>
            <p:nvPr/>
          </p:nvPicPr>
          <p:blipFill rotWithShape="1">
            <a:blip r:embed="rId28" cstate="email">
              <a:extLst>
                <a:ext uri="{BEBA8EAE-BF5A-486C-A8C5-ECC9F3942E4B}">
                  <a14:imgProps xmlns:a14="http://schemas.microsoft.com/office/drawing/2010/main">
                    <a14:imgLayer r:embed="rId2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1155089" y="5377549"/>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64788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pPr algn="r" rtl="1"/>
            <a:r>
              <a:rPr lang="he-IL" b="1" dirty="0" smtClean="0">
                <a:cs typeface="+mn-cs"/>
              </a:rPr>
              <a:t>נימוקים </a:t>
            </a:r>
            <a:r>
              <a:rPr lang="he-IL" b="1" dirty="0">
                <a:cs typeface="+mn-cs"/>
              </a:rPr>
              <a:t>לתכנון ועיצוב הייצוג</a:t>
            </a:r>
          </a:p>
        </p:txBody>
      </p:sp>
      <p:sp>
        <p:nvSpPr>
          <p:cNvPr id="15" name="Rectangle 14"/>
          <p:cNvSpPr/>
          <p:nvPr/>
        </p:nvSpPr>
        <p:spPr>
          <a:xfrm>
            <a:off x="6095999" y="1562097"/>
            <a:ext cx="5934075" cy="923330"/>
          </a:xfrm>
          <a:prstGeom prst="rect">
            <a:avLst/>
          </a:prstGeom>
        </p:spPr>
        <p:txBody>
          <a:bodyPr wrap="square">
            <a:spAutoFit/>
          </a:bodyPr>
          <a:lstStyle/>
          <a:p>
            <a:pPr algn="r" rtl="1"/>
            <a:r>
              <a:rPr lang="he-IL" b="1" dirty="0"/>
              <a:t>Highlighting</a:t>
            </a:r>
          </a:p>
          <a:p>
            <a:pPr algn="r" rtl="1"/>
            <a:r>
              <a:rPr lang="he-IL" dirty="0"/>
              <a:t>ניצול האינטראקטיביות ע"מ להדגיש מידע מסוים ללא העלמת מידע </a:t>
            </a:r>
            <a:r>
              <a:rPr lang="he-IL" dirty="0" smtClean="0"/>
              <a:t>אחר.</a:t>
            </a:r>
            <a:endParaRPr lang="he-IL" dirty="0"/>
          </a:p>
        </p:txBody>
      </p:sp>
      <p:sp>
        <p:nvSpPr>
          <p:cNvPr id="16" name="Rectangle 15"/>
          <p:cNvSpPr/>
          <p:nvPr/>
        </p:nvSpPr>
        <p:spPr>
          <a:xfrm>
            <a:off x="6096000" y="2700244"/>
            <a:ext cx="5934074" cy="1200329"/>
          </a:xfrm>
          <a:prstGeom prst="rect">
            <a:avLst/>
          </a:prstGeom>
        </p:spPr>
        <p:txBody>
          <a:bodyPr wrap="square">
            <a:spAutoFit/>
          </a:bodyPr>
          <a:lstStyle/>
          <a:p>
            <a:pPr algn="r" rtl="1"/>
            <a:r>
              <a:rPr lang="he-IL" b="1" dirty="0" smtClean="0"/>
              <a:t>Fade/פילטר לפי תפריט</a:t>
            </a:r>
          </a:p>
          <a:p>
            <a:pPr algn="r" rtl="1"/>
            <a:r>
              <a:rPr lang="he-IL" dirty="0" smtClean="0"/>
              <a:t>הקטנת עומס ויזואלי של אלמנטים שאינם שייכים לבחירה הנוכחית.</a:t>
            </a:r>
          </a:p>
          <a:p>
            <a:pPr algn="r" rtl="1"/>
            <a:r>
              <a:rPr lang="he-IL" dirty="0" smtClean="0"/>
              <a:t>המטרה היא הפחתה של פיקסלים ע"מ להדגיש מידע רלוונטי.</a:t>
            </a:r>
            <a:endParaRPr lang="he-IL" dirty="0"/>
          </a:p>
        </p:txBody>
      </p:sp>
      <p:sp>
        <p:nvSpPr>
          <p:cNvPr id="17" name="Rectangle 16"/>
          <p:cNvSpPr/>
          <p:nvPr/>
        </p:nvSpPr>
        <p:spPr>
          <a:xfrm>
            <a:off x="6096000" y="4115390"/>
            <a:ext cx="5934074" cy="1200329"/>
          </a:xfrm>
          <a:prstGeom prst="rect">
            <a:avLst/>
          </a:prstGeom>
        </p:spPr>
        <p:txBody>
          <a:bodyPr wrap="square">
            <a:spAutoFit/>
          </a:bodyPr>
          <a:lstStyle/>
          <a:p>
            <a:pPr algn="r" rtl="1"/>
            <a:r>
              <a:rPr lang="he-IL" b="1" dirty="0" smtClean="0"/>
              <a:t>Linking </a:t>
            </a:r>
            <a:r>
              <a:rPr lang="he-IL" b="1" dirty="0"/>
              <a:t>&amp; Brushing</a:t>
            </a:r>
          </a:p>
          <a:p>
            <a:pPr algn="r" rtl="1"/>
            <a:r>
              <a:rPr lang="he-IL" dirty="0"/>
              <a:t>הצגה והסתרה של מידע תלוי אובייקטים.</a:t>
            </a:r>
          </a:p>
          <a:p>
            <a:pPr algn="r" rtl="1"/>
            <a:r>
              <a:rPr lang="he-IL" dirty="0"/>
              <a:t>הטכניקה הזו דו-כיוונית, עונה על שתי שאלות שונות הקשר בין שני האזורים יכול להיות יחיד ליחיד, יחיד </a:t>
            </a:r>
            <a:r>
              <a:rPr lang="he-IL" dirty="0" smtClean="0"/>
              <a:t>לרבים.</a:t>
            </a:r>
            <a:endParaRPr lang="he-IL" dirty="0"/>
          </a:p>
        </p:txBody>
      </p:sp>
      <p:sp>
        <p:nvSpPr>
          <p:cNvPr id="18" name="Rectangle 17"/>
          <p:cNvSpPr/>
          <p:nvPr/>
        </p:nvSpPr>
        <p:spPr>
          <a:xfrm>
            <a:off x="6095998" y="5529080"/>
            <a:ext cx="5934075" cy="1200329"/>
          </a:xfrm>
          <a:prstGeom prst="rect">
            <a:avLst/>
          </a:prstGeom>
        </p:spPr>
        <p:txBody>
          <a:bodyPr wrap="square">
            <a:spAutoFit/>
          </a:bodyPr>
          <a:lstStyle/>
          <a:p>
            <a:pPr algn="r" rtl="1"/>
            <a:r>
              <a:rPr lang="he-IL" b="1" dirty="0"/>
              <a:t>Click</a:t>
            </a:r>
          </a:p>
          <a:p>
            <a:pPr algn="r" rtl="1"/>
            <a:r>
              <a:rPr lang="he-IL" dirty="0"/>
              <a:t>הקלקה עם העכבר על אזור מסוים גורמת להצגת מידע</a:t>
            </a:r>
          </a:p>
          <a:p>
            <a:pPr algn="r" rtl="1"/>
            <a:r>
              <a:rPr lang="he-IL" dirty="0"/>
              <a:t>בדרך כלל הקלקה מציגה מידע מפורט השייך לאזור הקלקה</a:t>
            </a:r>
          </a:p>
          <a:p>
            <a:pPr algn="r" rtl="1"/>
            <a:r>
              <a:rPr lang="he-IL" dirty="0"/>
              <a:t>מידע נוסף יכול להיות מוצג גם ב-Brushing לפני / אחרי </a:t>
            </a:r>
            <a:r>
              <a:rPr lang="he-IL" dirty="0" smtClean="0"/>
              <a:t>הקלקה.</a:t>
            </a:r>
            <a:endParaRPr lang="he-IL" dirty="0"/>
          </a:p>
        </p:txBody>
      </p:sp>
    </p:spTree>
    <p:extLst>
      <p:ext uri="{BB962C8B-B14F-4D97-AF65-F5344CB8AC3E}">
        <p14:creationId xmlns:p14="http://schemas.microsoft.com/office/powerpoint/2010/main" val="2900069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0" name="TextBox 39"/>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4" name="TextBox 43"/>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45" name="TextBox 44"/>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8" name="TextBox 47">
            <a:hlinkHover r:id="rId4" action="ppaction://hlinksldjump"/>
          </p:cNvPr>
          <p:cNvSpPr txBox="1"/>
          <p:nvPr/>
        </p:nvSpPr>
        <p:spPr>
          <a:xfrm>
            <a:off x="11032066" y="5914198"/>
            <a:ext cx="570653"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49" name="TextBox 48">
            <a:hlinkHover r:id="rId5" action="ppaction://hlinksldjump"/>
          </p:cNvPr>
          <p:cNvSpPr txBox="1"/>
          <p:nvPr/>
        </p:nvSpPr>
        <p:spPr>
          <a:xfrm>
            <a:off x="11032066" y="6283286"/>
            <a:ext cx="570654"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50" name="Picture 4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9" name="TextBox 58"/>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b="1" dirty="0" smtClean="0"/>
              <a:t>צד</a:t>
            </a:r>
            <a:endParaRPr lang="he-IL" sz="1600" b="1" dirty="0"/>
          </a:p>
        </p:txBody>
      </p:sp>
      <p:sp>
        <p:nvSpPr>
          <p:cNvPr id="60" name="TextBox 59"/>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61" name="TextBox 60"/>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66" name="Oval 65"/>
          <p:cNvSpPr/>
          <p:nvPr/>
        </p:nvSpPr>
        <p:spPr>
          <a:xfrm>
            <a:off x="6698827" y="127682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7" name="Oval 66"/>
          <p:cNvSpPr/>
          <p:nvPr/>
        </p:nvSpPr>
        <p:spPr>
          <a:xfrm>
            <a:off x="7069667" y="14698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1" name="TextBox 3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3" name="Picture 32">
            <a:hlinkClick r:id="rId14" action="ppaction://hlinksldjump"/>
          </p:cNvPr>
          <p:cNvPicPr>
            <a:picLocks noChangeAspect="1"/>
          </p:cNvPicPr>
          <p:nvPr/>
        </p:nvPicPr>
        <p:blipFill rotWithShape="1">
          <a:blip r:embed="rId15"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4" name="Oval 33"/>
          <p:cNvSpPr/>
          <p:nvPr/>
        </p:nvSpPr>
        <p:spPr>
          <a:xfrm>
            <a:off x="2790612" y="33858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5" name="TextBox 34">
            <a:hlinkClick r:id="rId16"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6" name="Picture 4" descr="Light &amp;#39;em Up: A Guide to Common Dashboard Warning Lights"/>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38" name="Group 37"/>
          <p:cNvGrpSpPr/>
          <p:nvPr/>
        </p:nvGrpSpPr>
        <p:grpSpPr>
          <a:xfrm>
            <a:off x="4505226" y="842296"/>
            <a:ext cx="2080642" cy="429462"/>
            <a:chOff x="4505226" y="842296"/>
            <a:chExt cx="2080642" cy="429462"/>
          </a:xfrm>
        </p:grpSpPr>
        <p:sp>
          <p:nvSpPr>
            <p:cNvPr id="39" name="Rectangle 38"/>
            <p:cNvSpPr/>
            <p:nvPr/>
          </p:nvSpPr>
          <p:spPr>
            <a:xfrm>
              <a:off x="4505226" y="842296"/>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מערכת הדלק</a:t>
              </a:r>
            </a:p>
          </p:txBody>
        </p:sp>
        <p:pic>
          <p:nvPicPr>
            <p:cNvPr id="42" name="Picture 4" descr="Light &amp;#39;em Up: A Guide to Common Dashboard Warning Lights">
              <a:hlinkClick r:id="rId19"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07185" y="842296"/>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p:nvPr/>
        </p:nvGrpSpPr>
        <p:grpSpPr>
          <a:xfrm>
            <a:off x="5038287" y="1723975"/>
            <a:ext cx="2080642" cy="429462"/>
            <a:chOff x="5038287" y="1723975"/>
            <a:chExt cx="2080642" cy="429462"/>
          </a:xfrm>
        </p:grpSpPr>
        <p:sp>
          <p:nvSpPr>
            <p:cNvPr id="65" name="Rectangle 64"/>
            <p:cNvSpPr/>
            <p:nvPr/>
          </p:nvSpPr>
          <p:spPr>
            <a:xfrm>
              <a:off x="5038287" y="1723975"/>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מערכת </a:t>
              </a:r>
              <a:r>
                <a:rPr lang="he-IL" dirty="0" smtClean="0"/>
                <a:t>הפליטה</a:t>
              </a:r>
            </a:p>
          </p:txBody>
        </p:sp>
        <p:pic>
          <p:nvPicPr>
            <p:cNvPr id="68" name="Picture 4" descr="Light &amp;#39;em Up: A Guide to Common Dashboard Warning Lights">
              <a:hlinkClick r:id="rId22"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40246" y="1723975"/>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p:cNvGrpSpPr/>
          <p:nvPr/>
        </p:nvGrpSpPr>
        <p:grpSpPr>
          <a:xfrm>
            <a:off x="2883745" y="2913577"/>
            <a:ext cx="2080642" cy="429462"/>
            <a:chOff x="2883745" y="2913577"/>
            <a:chExt cx="2080642" cy="429462"/>
          </a:xfrm>
        </p:grpSpPr>
        <p:sp>
          <p:nvSpPr>
            <p:cNvPr id="70" name="Rectangle 69"/>
            <p:cNvSpPr/>
            <p:nvPr/>
          </p:nvSpPr>
          <p:spPr>
            <a:xfrm>
              <a:off x="2883745" y="291357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מסנן אויר</a:t>
              </a:r>
            </a:p>
          </p:txBody>
        </p:sp>
        <p:pic>
          <p:nvPicPr>
            <p:cNvPr id="71" name="Picture 4" descr="Light &amp;#39;em Up: A Guide to Common Dashboard Warning Lights">
              <a:hlinkClick r:id="rId23"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885704" y="2913577"/>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666452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66" name="Oval 65"/>
          <p:cNvSpPr/>
          <p:nvPr/>
        </p:nvSpPr>
        <p:spPr>
          <a:xfrm>
            <a:off x="6698827" y="127682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7" name="Oval 66"/>
          <p:cNvSpPr/>
          <p:nvPr/>
        </p:nvSpPr>
        <p:spPr>
          <a:xfrm>
            <a:off x="7069667" y="14698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1" name="TextBox 3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3" name="Picture 32">
            <a:hlinkClick r:id="rId12" action="ppaction://hlinksldjump"/>
          </p:cNvPr>
          <p:cNvPicPr>
            <a:picLocks noChangeAspect="1"/>
          </p:cNvPicPr>
          <p:nvPr/>
        </p:nvPicPr>
        <p:blipFill rotWithShape="1">
          <a:blip r:embed="rId1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2" name="TextBox 31"/>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4" name="TextBox 33"/>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5" name="TextBox 34"/>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36" name="TextBox 35">
            <a:hlinkHover r:id="rId14" action="ppaction://hlinksldjump"/>
          </p:cNvPr>
          <p:cNvSpPr txBox="1"/>
          <p:nvPr/>
        </p:nvSpPr>
        <p:spPr>
          <a:xfrm>
            <a:off x="11032066" y="5914198"/>
            <a:ext cx="570653" cy="416011"/>
          </a:xfrm>
          <a:prstGeom prst="rect">
            <a:avLst/>
          </a:prstGeom>
          <a:noFill/>
        </p:spPr>
        <p:txBody>
          <a:bodyPr wrap="square" rtlCol="1">
            <a:spAutoFit/>
          </a:bodyPr>
          <a:lstStyle/>
          <a:p>
            <a:pPr algn="r">
              <a:lnSpc>
                <a:spcPct val="150000"/>
              </a:lnSpc>
            </a:pPr>
            <a:r>
              <a:rPr lang="he-IL" sz="1600" b="1" dirty="0" smtClean="0"/>
              <a:t>יקר</a:t>
            </a:r>
            <a:endParaRPr lang="he-IL" sz="1600" b="1" dirty="0"/>
          </a:p>
        </p:txBody>
      </p:sp>
      <p:sp>
        <p:nvSpPr>
          <p:cNvPr id="37" name="TextBox 36">
            <a:hlinkHover r:id="rId15" action="ppaction://hlinksldjump"/>
          </p:cNvPr>
          <p:cNvSpPr txBox="1"/>
          <p:nvPr/>
        </p:nvSpPr>
        <p:spPr>
          <a:xfrm>
            <a:off x="11032066" y="6283286"/>
            <a:ext cx="570654"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sp>
        <p:nvSpPr>
          <p:cNvPr id="38" name="TextBox 37"/>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b="1" dirty="0" smtClean="0"/>
              <a:t>צד</a:t>
            </a:r>
            <a:endParaRPr lang="he-IL" sz="1600" b="1" dirty="0"/>
          </a:p>
        </p:txBody>
      </p:sp>
      <p:sp>
        <p:nvSpPr>
          <p:cNvPr id="39" name="TextBox 38"/>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42" name="TextBox 41"/>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52" name="TextBox 51">
            <a:hlinkClick r:id="rId16"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63" name="Picture 4" descr="Light &amp;#39;em Up: A Guide to Common Dashboard Warning Lights"/>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65" name="Group 64"/>
          <p:cNvGrpSpPr/>
          <p:nvPr/>
        </p:nvGrpSpPr>
        <p:grpSpPr>
          <a:xfrm>
            <a:off x="4505226" y="842296"/>
            <a:ext cx="2080642" cy="429462"/>
            <a:chOff x="4505226" y="842296"/>
            <a:chExt cx="2080642" cy="429462"/>
          </a:xfrm>
        </p:grpSpPr>
        <p:sp>
          <p:nvSpPr>
            <p:cNvPr id="68" name="Rectangle 67"/>
            <p:cNvSpPr/>
            <p:nvPr/>
          </p:nvSpPr>
          <p:spPr>
            <a:xfrm>
              <a:off x="4505226" y="842296"/>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מערכת הדלק</a:t>
              </a:r>
            </a:p>
          </p:txBody>
        </p:sp>
        <p:pic>
          <p:nvPicPr>
            <p:cNvPr id="69" name="Picture 4" descr="Light &amp;#39;em Up: A Guide to Common Dashboard Warning Lights">
              <a:hlinkClick r:id="rId19"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07185" y="842296"/>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p:cNvGrpSpPr/>
          <p:nvPr/>
        </p:nvGrpSpPr>
        <p:grpSpPr>
          <a:xfrm>
            <a:off x="5038287" y="1723975"/>
            <a:ext cx="2080642" cy="429462"/>
            <a:chOff x="5038287" y="1723975"/>
            <a:chExt cx="2080642" cy="429462"/>
          </a:xfrm>
        </p:grpSpPr>
        <p:sp>
          <p:nvSpPr>
            <p:cNvPr id="71" name="Rectangle 70"/>
            <p:cNvSpPr/>
            <p:nvPr/>
          </p:nvSpPr>
          <p:spPr>
            <a:xfrm>
              <a:off x="5038287" y="1723975"/>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מערכת </a:t>
              </a:r>
              <a:r>
                <a:rPr lang="he-IL" dirty="0" smtClean="0"/>
                <a:t>הפליטה</a:t>
              </a:r>
            </a:p>
          </p:txBody>
        </p:sp>
        <p:pic>
          <p:nvPicPr>
            <p:cNvPr id="72" name="Picture 4" descr="Light &amp;#39;em Up: A Guide to Common Dashboard Warning Lights">
              <a:hlinkClick r:id="rId22"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40246" y="1723975"/>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792605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63" name="Oval 62"/>
          <p:cNvSpPr/>
          <p:nvPr/>
        </p:nvSpPr>
        <p:spPr>
          <a:xfrm>
            <a:off x="2790612" y="33858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1" name="TextBox 3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3" name="Picture 32">
            <a:hlinkClick r:id="rId12" action="ppaction://hlinksldjump"/>
          </p:cNvPr>
          <p:cNvPicPr>
            <a:picLocks noChangeAspect="1"/>
          </p:cNvPicPr>
          <p:nvPr/>
        </p:nvPicPr>
        <p:blipFill rotWithShape="1">
          <a:blip r:embed="rId1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4" name="TextBox 33"/>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5" name="TextBox 34"/>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6" name="TextBox 35"/>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37" name="TextBox 36">
            <a:hlinkHover r:id="rId14" action="ppaction://hlinksldjump"/>
          </p:cNvPr>
          <p:cNvSpPr txBox="1"/>
          <p:nvPr/>
        </p:nvSpPr>
        <p:spPr>
          <a:xfrm>
            <a:off x="11032066" y="5914198"/>
            <a:ext cx="570653"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8" name="TextBox 37">
            <a:hlinkHover r:id="rId15" action="ppaction://hlinksldjump"/>
          </p:cNvPr>
          <p:cNvSpPr txBox="1"/>
          <p:nvPr/>
        </p:nvSpPr>
        <p:spPr>
          <a:xfrm>
            <a:off x="11032066" y="6283286"/>
            <a:ext cx="570654" cy="461665"/>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sp>
        <p:nvSpPr>
          <p:cNvPr id="39" name="TextBox 38"/>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b="1" dirty="0" smtClean="0"/>
              <a:t>צד</a:t>
            </a:r>
            <a:endParaRPr lang="he-IL" sz="1600" b="1" dirty="0"/>
          </a:p>
        </p:txBody>
      </p:sp>
      <p:sp>
        <p:nvSpPr>
          <p:cNvPr id="42" name="TextBox 41"/>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64" name="TextBox 63"/>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65" name="TextBox 64">
            <a:hlinkClick r:id="rId16"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68" name="Picture 4" descr="Light &amp;#39;em Up: A Guide to Common Dashboard Warning Lights"/>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70" name="Group 69"/>
          <p:cNvGrpSpPr/>
          <p:nvPr/>
        </p:nvGrpSpPr>
        <p:grpSpPr>
          <a:xfrm>
            <a:off x="2883745" y="2913577"/>
            <a:ext cx="2080642" cy="429462"/>
            <a:chOff x="2883745" y="2913577"/>
            <a:chExt cx="2080642" cy="429462"/>
          </a:xfrm>
        </p:grpSpPr>
        <p:sp>
          <p:nvSpPr>
            <p:cNvPr id="71" name="Rectangle 70"/>
            <p:cNvSpPr/>
            <p:nvPr/>
          </p:nvSpPr>
          <p:spPr>
            <a:xfrm>
              <a:off x="2883745" y="291357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מסנן אויר</a:t>
              </a:r>
            </a:p>
          </p:txBody>
        </p:sp>
        <p:pic>
          <p:nvPicPr>
            <p:cNvPr id="72" name="Picture 4" descr="Light &amp;#39;em Up: A Guide to Common Dashboard Warning Lights">
              <a:hlinkClick r:id="rId19"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885704" y="2913577"/>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34139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0" name="TextBox 39"/>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4" name="TextBox 43"/>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45" name="TextBox 44"/>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8" name="TextBox 47">
            <a:hlinkHover r:id="rId4" action="ppaction://hlinksldjump"/>
          </p:cNvPr>
          <p:cNvSpPr txBox="1"/>
          <p:nvPr/>
        </p:nvSpPr>
        <p:spPr>
          <a:xfrm>
            <a:off x="10953548" y="5914198"/>
            <a:ext cx="649171"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49" name="TextBox 48">
            <a:hlinkHover r:id="rId5" action="ppaction://hlinksldjump"/>
          </p:cNvPr>
          <p:cNvSpPr txBox="1"/>
          <p:nvPr/>
        </p:nvSpPr>
        <p:spPr>
          <a:xfrm>
            <a:off x="10953548" y="6283286"/>
            <a:ext cx="649172"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50" name="Picture 4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9" name="TextBox 58"/>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60" name="TextBox 59"/>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65" name="Oval 64"/>
          <p:cNvSpPr/>
          <p:nvPr/>
        </p:nvSpPr>
        <p:spPr>
          <a:xfrm>
            <a:off x="2289387" y="4818195"/>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1" name="TextBox 3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3" name="Picture 32">
            <a:hlinkClick r:id="rId14" action="ppaction://hlinksldjump"/>
          </p:cNvPr>
          <p:cNvPicPr>
            <a:picLocks noChangeAspect="1"/>
          </p:cNvPicPr>
          <p:nvPr/>
        </p:nvPicPr>
        <p:blipFill rotWithShape="1">
          <a:blip r:embed="rId15"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4" name="Oval 33"/>
          <p:cNvSpPr/>
          <p:nvPr/>
        </p:nvSpPr>
        <p:spPr>
          <a:xfrm>
            <a:off x="922867" y="488812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5" name="TextBox 34"/>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36" name="TextBox 35">
            <a:hlinkClick r:id="rId16"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7" name="Picture 4" descr="Light &amp;#39;em Up: A Guide to Common Dashboard Warning Lights"/>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39" name="Group 38"/>
          <p:cNvGrpSpPr/>
          <p:nvPr/>
        </p:nvGrpSpPr>
        <p:grpSpPr>
          <a:xfrm>
            <a:off x="2399804" y="4360294"/>
            <a:ext cx="2080642" cy="429462"/>
            <a:chOff x="2399804" y="4360294"/>
            <a:chExt cx="2080642" cy="429462"/>
          </a:xfrm>
        </p:grpSpPr>
        <p:sp>
          <p:nvSpPr>
            <p:cNvPr id="42" name="Rectangle 41"/>
            <p:cNvSpPr/>
            <p:nvPr/>
          </p:nvSpPr>
          <p:spPr>
            <a:xfrm>
              <a:off x="2399804" y="4360294"/>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אַלְטֶרְנָטוֹר</a:t>
              </a:r>
            </a:p>
          </p:txBody>
        </p:sp>
        <p:pic>
          <p:nvPicPr>
            <p:cNvPr id="63" name="Picture 4" descr="Light &amp;#39;em Up: A Guide to Common Dashboard Warning Lights">
              <a:hlinkClick r:id="rId19"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401763" y="4360294"/>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p:cNvGrpSpPr/>
          <p:nvPr/>
        </p:nvGrpSpPr>
        <p:grpSpPr>
          <a:xfrm>
            <a:off x="1153130" y="5377549"/>
            <a:ext cx="2080642" cy="429462"/>
            <a:chOff x="1153130" y="5377549"/>
            <a:chExt cx="2080642" cy="429462"/>
          </a:xfrm>
        </p:grpSpPr>
        <p:sp>
          <p:nvSpPr>
            <p:cNvPr id="67" name="Rectangle 66"/>
            <p:cNvSpPr/>
            <p:nvPr/>
          </p:nvSpPr>
          <p:spPr>
            <a:xfrm>
              <a:off x="1153130" y="537754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מקרן (רדיאטור</a:t>
              </a:r>
              <a:r>
                <a:rPr lang="he-IL" dirty="0" smtClean="0"/>
                <a:t>)</a:t>
              </a:r>
            </a:p>
          </p:txBody>
        </p:sp>
        <p:pic>
          <p:nvPicPr>
            <p:cNvPr id="68" name="Picture 4" descr="Light &amp;#39;em Up: A Guide to Common Dashboard Warning Lights">
              <a:hlinkClick r:id="rId22"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1155089" y="5377549"/>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75156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65" name="Oval 64"/>
          <p:cNvSpPr/>
          <p:nvPr/>
        </p:nvSpPr>
        <p:spPr>
          <a:xfrm>
            <a:off x="2289387" y="4818195"/>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1" name="TextBox 3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3" name="Picture 32">
            <a:hlinkClick r:id="rId4" action="ppaction://hlinksldjump"/>
          </p:cNvPr>
          <p:cNvPicPr>
            <a:picLocks noChangeAspect="1"/>
          </p:cNvPicPr>
          <p:nvPr/>
        </p:nvPicPr>
        <p:blipFill rotWithShape="1">
          <a:blip r:embed="rId5"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88" name="TextBox 87"/>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89" name="TextBox 88"/>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90" name="TextBox 89"/>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91" name="TextBox 90"/>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92" name="TextBox 91"/>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93" name="TextBox 92"/>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94" name="TextBox 93">
            <a:hlinkHover r:id="rId6" action="ppaction://hlinksldjump"/>
          </p:cNvPr>
          <p:cNvSpPr txBox="1"/>
          <p:nvPr/>
        </p:nvSpPr>
        <p:spPr>
          <a:xfrm>
            <a:off x="10953548" y="5914198"/>
            <a:ext cx="649171" cy="416011"/>
          </a:xfrm>
          <a:prstGeom prst="rect">
            <a:avLst/>
          </a:prstGeom>
          <a:noFill/>
        </p:spPr>
        <p:txBody>
          <a:bodyPr wrap="square" rtlCol="1">
            <a:spAutoFit/>
          </a:bodyPr>
          <a:lstStyle/>
          <a:p>
            <a:pPr algn="r">
              <a:lnSpc>
                <a:spcPct val="150000"/>
              </a:lnSpc>
            </a:pPr>
            <a:r>
              <a:rPr lang="he-IL" sz="1600" b="1" dirty="0" smtClean="0"/>
              <a:t>יקר</a:t>
            </a:r>
            <a:endParaRPr lang="he-IL" sz="1600" b="1" dirty="0"/>
          </a:p>
        </p:txBody>
      </p:sp>
      <p:sp>
        <p:nvSpPr>
          <p:cNvPr id="95" name="TextBox 94">
            <a:hlinkHover r:id="rId7" action="ppaction://hlinksldjump"/>
          </p:cNvPr>
          <p:cNvSpPr txBox="1"/>
          <p:nvPr/>
        </p:nvSpPr>
        <p:spPr>
          <a:xfrm>
            <a:off x="10953548" y="6283286"/>
            <a:ext cx="649172"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96" name="Picture 9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97" name="Picture 9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98" name="Picture 9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99" name="Picture 9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100" name="Picture 9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101" name="Picture 10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102" name="Picture 10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103" name="Picture 10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104" name="TextBox 103"/>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105" name="TextBox 104"/>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107" name="TextBox 106"/>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108" name="TextBox 107">
            <a:hlinkClick r:id="rId16"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109" name="Picture 4" descr="Light &amp;#39;em Up: A Guide to Common Dashboard Warning Lights"/>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111" name="Group 110"/>
          <p:cNvGrpSpPr/>
          <p:nvPr/>
        </p:nvGrpSpPr>
        <p:grpSpPr>
          <a:xfrm>
            <a:off x="2399804" y="4360294"/>
            <a:ext cx="2080642" cy="429462"/>
            <a:chOff x="2399804" y="4360294"/>
            <a:chExt cx="2080642" cy="429462"/>
          </a:xfrm>
        </p:grpSpPr>
        <p:sp>
          <p:nvSpPr>
            <p:cNvPr id="112" name="Rectangle 111"/>
            <p:cNvSpPr/>
            <p:nvPr/>
          </p:nvSpPr>
          <p:spPr>
            <a:xfrm>
              <a:off x="2399804" y="4360294"/>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אַלְטֶרְנָטוֹר</a:t>
              </a:r>
            </a:p>
          </p:txBody>
        </p:sp>
        <p:pic>
          <p:nvPicPr>
            <p:cNvPr id="113" name="Picture 4" descr="Light &amp;#39;em Up: A Guide to Common Dashboard Warning Lights">
              <a:hlinkClick r:id="rId19"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401763" y="4360294"/>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13835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64" name="Oval 63"/>
          <p:cNvSpPr/>
          <p:nvPr/>
        </p:nvSpPr>
        <p:spPr>
          <a:xfrm>
            <a:off x="922867" y="488812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1" name="TextBox 3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3" name="Picture 32">
            <a:hlinkClick r:id="rId4" action="ppaction://hlinksldjump"/>
          </p:cNvPr>
          <p:cNvPicPr>
            <a:picLocks noChangeAspect="1"/>
          </p:cNvPicPr>
          <p:nvPr/>
        </p:nvPicPr>
        <p:blipFill rotWithShape="1">
          <a:blip r:embed="rId5"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4" name="TextBox 73"/>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75" name="TextBox 74"/>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76" name="TextBox 75"/>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77" name="TextBox 76"/>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78" name="TextBox 77"/>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79" name="TextBox 78"/>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80" name="TextBox 79">
            <a:hlinkHover r:id="rId6" action="ppaction://hlinksldjump"/>
          </p:cNvPr>
          <p:cNvSpPr txBox="1"/>
          <p:nvPr/>
        </p:nvSpPr>
        <p:spPr>
          <a:xfrm>
            <a:off x="10953548" y="5914198"/>
            <a:ext cx="649171"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81" name="TextBox 80">
            <a:hlinkHover r:id="rId7" action="ppaction://hlinksldjump"/>
          </p:cNvPr>
          <p:cNvSpPr txBox="1"/>
          <p:nvPr/>
        </p:nvSpPr>
        <p:spPr>
          <a:xfrm>
            <a:off x="10953548" y="6283286"/>
            <a:ext cx="649172" cy="416011"/>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pic>
        <p:nvPicPr>
          <p:cNvPr id="82" name="Picture 8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83" name="Picture 8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84" name="Picture 8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85" name="Picture 8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86" name="Picture 8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87" name="Picture 8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88" name="Picture 8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89" name="Picture 8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90" name="TextBox 89"/>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91" name="TextBox 90"/>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b="1" dirty="0" smtClean="0"/>
              <a:t>חזית</a:t>
            </a:r>
            <a:endParaRPr lang="he-IL" sz="1600" b="1" dirty="0"/>
          </a:p>
        </p:txBody>
      </p:sp>
      <p:sp>
        <p:nvSpPr>
          <p:cNvPr id="93" name="TextBox 92"/>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94" name="TextBox 93">
            <a:hlinkClick r:id="rId16"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95" name="Picture 4" descr="Light &amp;#39;em Up: A Guide to Common Dashboard Warning Lights"/>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97" name="Group 96"/>
          <p:cNvGrpSpPr/>
          <p:nvPr/>
        </p:nvGrpSpPr>
        <p:grpSpPr>
          <a:xfrm>
            <a:off x="1153130" y="5377549"/>
            <a:ext cx="2080642" cy="429462"/>
            <a:chOff x="1153130" y="5377549"/>
            <a:chExt cx="2080642" cy="429462"/>
          </a:xfrm>
        </p:grpSpPr>
        <p:sp>
          <p:nvSpPr>
            <p:cNvPr id="98" name="Rectangle 97"/>
            <p:cNvSpPr/>
            <p:nvPr/>
          </p:nvSpPr>
          <p:spPr>
            <a:xfrm>
              <a:off x="1153130" y="537754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מקרן (רדיאטור</a:t>
              </a:r>
              <a:r>
                <a:rPr lang="he-IL" dirty="0" smtClean="0"/>
                <a:t>)</a:t>
              </a:r>
            </a:p>
          </p:txBody>
        </p:sp>
        <p:pic>
          <p:nvPicPr>
            <p:cNvPr id="99" name="Picture 4" descr="Light &amp;#39;em Up: A Guide to Common Dashboard Warning Lights">
              <a:hlinkClick r:id="rId19"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1155089" y="5377549"/>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5656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0" name="TextBox 39"/>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4" name="TextBox 43"/>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45" name="TextBox 44"/>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8" name="TextBox 47">
            <a:hlinkHover r:id="rId4" action="ppaction://hlinksldjump"/>
          </p:cNvPr>
          <p:cNvSpPr txBox="1"/>
          <p:nvPr/>
        </p:nvSpPr>
        <p:spPr>
          <a:xfrm>
            <a:off x="10953548" y="5914198"/>
            <a:ext cx="649171"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49" name="TextBox 48">
            <a:hlinkHover r:id="rId5" action="ppaction://hlinksldjump"/>
          </p:cNvPr>
          <p:cNvSpPr txBox="1"/>
          <p:nvPr/>
        </p:nvSpPr>
        <p:spPr>
          <a:xfrm>
            <a:off x="10953548" y="6283286"/>
            <a:ext cx="649172"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50" name="Picture 4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9" name="TextBox 58"/>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60" name="TextBox 59"/>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61" name="TextBox 60"/>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b="1" dirty="0" smtClean="0"/>
              <a:t>אחורית</a:t>
            </a:r>
            <a:endParaRPr lang="he-IL" sz="1600" b="1" dirty="0"/>
          </a:p>
        </p:txBody>
      </p:sp>
      <p:sp>
        <p:nvSpPr>
          <p:cNvPr id="67" name="Oval 66"/>
          <p:cNvSpPr/>
          <p:nvPr/>
        </p:nvSpPr>
        <p:spPr>
          <a:xfrm>
            <a:off x="7069667" y="14698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1" name="TextBox 3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3" name="Picture 32">
            <a:hlinkClick r:id="rId14" action="ppaction://hlinksldjump"/>
          </p:cNvPr>
          <p:cNvPicPr>
            <a:picLocks noChangeAspect="1"/>
          </p:cNvPicPr>
          <p:nvPr/>
        </p:nvPicPr>
        <p:blipFill rotWithShape="1">
          <a:blip r:embed="rId15"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4" name="Oval 33"/>
          <p:cNvSpPr/>
          <p:nvPr/>
        </p:nvSpPr>
        <p:spPr>
          <a:xfrm>
            <a:off x="2790612" y="33858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5" name="TextBox 34">
            <a:hlinkClick r:id="rId16"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6" name="Picture 4" descr="Light &amp;#39;em Up: A Guide to Common Dashboard Warning Lights"/>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38" name="Group 37"/>
          <p:cNvGrpSpPr/>
          <p:nvPr/>
        </p:nvGrpSpPr>
        <p:grpSpPr>
          <a:xfrm>
            <a:off x="5038287" y="1723975"/>
            <a:ext cx="2080642" cy="429462"/>
            <a:chOff x="5038287" y="1723975"/>
            <a:chExt cx="2080642" cy="429462"/>
          </a:xfrm>
        </p:grpSpPr>
        <p:sp>
          <p:nvSpPr>
            <p:cNvPr id="39" name="Rectangle 38"/>
            <p:cNvSpPr/>
            <p:nvPr/>
          </p:nvSpPr>
          <p:spPr>
            <a:xfrm>
              <a:off x="5038287" y="1723975"/>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מערכת </a:t>
              </a:r>
              <a:r>
                <a:rPr lang="he-IL" dirty="0" smtClean="0"/>
                <a:t>הפליטה</a:t>
              </a:r>
            </a:p>
          </p:txBody>
        </p:sp>
        <p:pic>
          <p:nvPicPr>
            <p:cNvPr id="42" name="Picture 4" descr="Light &amp;#39;em Up: A Guide to Common Dashboard Warning Lights">
              <a:hlinkClick r:id="rId19"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40246" y="1723975"/>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p:nvPr/>
        </p:nvGrpSpPr>
        <p:grpSpPr>
          <a:xfrm>
            <a:off x="2883745" y="2913577"/>
            <a:ext cx="2080642" cy="429462"/>
            <a:chOff x="2883745" y="2913577"/>
            <a:chExt cx="2080642" cy="429462"/>
          </a:xfrm>
        </p:grpSpPr>
        <p:sp>
          <p:nvSpPr>
            <p:cNvPr id="65" name="Rectangle 64"/>
            <p:cNvSpPr/>
            <p:nvPr/>
          </p:nvSpPr>
          <p:spPr>
            <a:xfrm>
              <a:off x="2883745" y="291357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מסנן אויר</a:t>
              </a:r>
            </a:p>
          </p:txBody>
        </p:sp>
        <p:pic>
          <p:nvPicPr>
            <p:cNvPr id="66" name="Picture 4" descr="Light &amp;#39;em Up: A Guide to Common Dashboard Warning Lights">
              <a:hlinkClick r:id="rId22"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885704" y="2913577"/>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24246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67" name="Oval 66"/>
          <p:cNvSpPr/>
          <p:nvPr/>
        </p:nvSpPr>
        <p:spPr>
          <a:xfrm>
            <a:off x="7069667" y="14698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1" name="TextBox 3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3" name="Picture 32">
            <a:hlinkClick r:id="rId4" action="ppaction://hlinksldjump"/>
          </p:cNvPr>
          <p:cNvPicPr>
            <a:picLocks noChangeAspect="1"/>
          </p:cNvPicPr>
          <p:nvPr/>
        </p:nvPicPr>
        <p:blipFill rotWithShape="1">
          <a:blip r:embed="rId5"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2" name="TextBox 31"/>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4" name="TextBox 33"/>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5" name="TextBox 34"/>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6" name="TextBox 35"/>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37" name="TextBox 36"/>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8" name="TextBox 37"/>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39" name="TextBox 38">
            <a:hlinkHover r:id="rId6" action="ppaction://hlinksldjump"/>
          </p:cNvPr>
          <p:cNvSpPr txBox="1"/>
          <p:nvPr/>
        </p:nvSpPr>
        <p:spPr>
          <a:xfrm>
            <a:off x="10953548" y="5914198"/>
            <a:ext cx="649171" cy="416011"/>
          </a:xfrm>
          <a:prstGeom prst="rect">
            <a:avLst/>
          </a:prstGeom>
          <a:noFill/>
        </p:spPr>
        <p:txBody>
          <a:bodyPr wrap="square" rtlCol="1">
            <a:spAutoFit/>
          </a:bodyPr>
          <a:lstStyle/>
          <a:p>
            <a:pPr algn="r">
              <a:lnSpc>
                <a:spcPct val="150000"/>
              </a:lnSpc>
            </a:pPr>
            <a:r>
              <a:rPr lang="he-IL" sz="1600" b="1" dirty="0" smtClean="0"/>
              <a:t>יקר</a:t>
            </a:r>
            <a:endParaRPr lang="he-IL" sz="1600" b="1" dirty="0"/>
          </a:p>
        </p:txBody>
      </p:sp>
      <p:sp>
        <p:nvSpPr>
          <p:cNvPr id="42" name="TextBox 41">
            <a:hlinkHover r:id="rId7" action="ppaction://hlinksldjump"/>
          </p:cNvPr>
          <p:cNvSpPr txBox="1"/>
          <p:nvPr/>
        </p:nvSpPr>
        <p:spPr>
          <a:xfrm>
            <a:off x="10953548" y="6283286"/>
            <a:ext cx="649172"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52" name="Picture 5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63" name="Picture 6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64" name="Picture 6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65" name="Picture 6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66" name="Picture 6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68" name="Picture 6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69" name="Picture 6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70" name="Picture 6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71" name="TextBox 70"/>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72" name="TextBox 71"/>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73" name="TextBox 72"/>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b="1" dirty="0" smtClean="0"/>
              <a:t>אחורית</a:t>
            </a:r>
            <a:endParaRPr lang="he-IL" sz="1600" b="1" dirty="0"/>
          </a:p>
        </p:txBody>
      </p:sp>
      <p:sp>
        <p:nvSpPr>
          <p:cNvPr id="74" name="TextBox 73">
            <a:hlinkClick r:id="rId16"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5" name="Picture 4" descr="Light &amp;#39;em Up: A Guide to Common Dashboard Warning Lights"/>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77" name="Group 76"/>
          <p:cNvGrpSpPr/>
          <p:nvPr/>
        </p:nvGrpSpPr>
        <p:grpSpPr>
          <a:xfrm>
            <a:off x="5038287" y="1723975"/>
            <a:ext cx="2080642" cy="429462"/>
            <a:chOff x="5038287" y="1723975"/>
            <a:chExt cx="2080642" cy="429462"/>
          </a:xfrm>
        </p:grpSpPr>
        <p:sp>
          <p:nvSpPr>
            <p:cNvPr id="78" name="Rectangle 77"/>
            <p:cNvSpPr/>
            <p:nvPr/>
          </p:nvSpPr>
          <p:spPr>
            <a:xfrm>
              <a:off x="5038287" y="1723975"/>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מערכת </a:t>
              </a:r>
              <a:r>
                <a:rPr lang="he-IL" dirty="0" smtClean="0"/>
                <a:t>הפליטה</a:t>
              </a:r>
            </a:p>
          </p:txBody>
        </p:sp>
        <p:pic>
          <p:nvPicPr>
            <p:cNvPr id="79" name="Picture 4" descr="Light &amp;#39;em Up: A Guide to Common Dashboard Warning Lights">
              <a:hlinkClick r:id="rId19"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40246" y="1723975"/>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85101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63" name="Oval 62"/>
          <p:cNvSpPr/>
          <p:nvPr/>
        </p:nvSpPr>
        <p:spPr>
          <a:xfrm>
            <a:off x="2790612" y="33858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1" name="TextBox 3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3" name="Picture 32">
            <a:hlinkClick r:id="rId4" action="ppaction://hlinksldjump"/>
          </p:cNvPr>
          <p:cNvPicPr>
            <a:picLocks noChangeAspect="1"/>
          </p:cNvPicPr>
          <p:nvPr/>
        </p:nvPicPr>
        <p:blipFill rotWithShape="1">
          <a:blip r:embed="rId5"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4" name="TextBox 33"/>
          <p:cNvSpPr txBox="1"/>
          <p:nvPr/>
        </p:nvSpPr>
        <p:spPr>
          <a:xfrm>
            <a:off x="9845040" y="2685965"/>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35" name="TextBox 34"/>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p:cNvSpPr txBox="1"/>
          <p:nvPr/>
        </p:nvSpPr>
        <p:spPr>
          <a:xfrm>
            <a:off x="9845040" y="3055053"/>
            <a:ext cx="184912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7" name="TextBox 36"/>
          <p:cNvSpPr txBox="1"/>
          <p:nvPr/>
        </p:nvSpPr>
        <p:spPr>
          <a:xfrm>
            <a:off x="9845040" y="3437531"/>
            <a:ext cx="1849120" cy="416011"/>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38" name="TextBox 37"/>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9" name="TextBox 38"/>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2" name="TextBox 41">
            <a:hlinkHover r:id="rId6" action="ppaction://hlinksldjump"/>
          </p:cNvPr>
          <p:cNvSpPr txBox="1"/>
          <p:nvPr/>
        </p:nvSpPr>
        <p:spPr>
          <a:xfrm>
            <a:off x="10953548" y="5914198"/>
            <a:ext cx="649171"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64" name="TextBox 63">
            <a:hlinkHover r:id="rId7" action="ppaction://hlinksldjump"/>
          </p:cNvPr>
          <p:cNvSpPr txBox="1"/>
          <p:nvPr/>
        </p:nvSpPr>
        <p:spPr>
          <a:xfrm>
            <a:off x="10953548" y="6283286"/>
            <a:ext cx="649172" cy="416011"/>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pic>
        <p:nvPicPr>
          <p:cNvPr id="65" name="Picture 6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66" name="Picture 6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68" name="Picture 6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69" name="Picture 6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70" name="Picture 6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71" name="Picture 7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72" name="Picture 7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73" name="Picture 7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74" name="TextBox 73"/>
          <p:cNvSpPr txBox="1"/>
          <p:nvPr/>
        </p:nvSpPr>
        <p:spPr>
          <a:xfrm>
            <a:off x="8552179" y="4256456"/>
            <a:ext cx="307848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75" name="TextBox 74"/>
          <p:cNvSpPr txBox="1"/>
          <p:nvPr/>
        </p:nvSpPr>
        <p:spPr>
          <a:xfrm>
            <a:off x="8277859" y="4625544"/>
            <a:ext cx="33528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76" name="TextBox 75"/>
          <p:cNvSpPr txBox="1"/>
          <p:nvPr/>
        </p:nvSpPr>
        <p:spPr>
          <a:xfrm>
            <a:off x="8277859" y="5008022"/>
            <a:ext cx="3352800" cy="416011"/>
          </a:xfrm>
          <a:prstGeom prst="rect">
            <a:avLst/>
          </a:prstGeom>
          <a:noFill/>
        </p:spPr>
        <p:txBody>
          <a:bodyPr wrap="square" rtlCol="1">
            <a:spAutoFit/>
          </a:bodyPr>
          <a:lstStyle/>
          <a:p>
            <a:pPr algn="r">
              <a:lnSpc>
                <a:spcPct val="150000"/>
              </a:lnSpc>
            </a:pPr>
            <a:r>
              <a:rPr lang="he-IL" sz="1600" b="1" dirty="0" smtClean="0"/>
              <a:t>אחורית</a:t>
            </a:r>
            <a:endParaRPr lang="he-IL" sz="1600" b="1" dirty="0"/>
          </a:p>
        </p:txBody>
      </p:sp>
      <p:sp>
        <p:nvSpPr>
          <p:cNvPr id="77" name="TextBox 76">
            <a:hlinkClick r:id="rId16"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78" name="Picture 4" descr="Light &amp;#39;em Up: A Guide to Common Dashboard Warning Lights"/>
          <p:cNvPicPr>
            <a:picLocks noChangeAspect="1" noChangeArrowheads="1"/>
          </p:cNvPicPr>
          <p:nvPr/>
        </p:nvPicPr>
        <p:blipFill rotWithShape="1">
          <a:blip r:embed="rId17" cstate="email">
            <a:extLst>
              <a:ext uri="{BEBA8EAE-BF5A-486C-A8C5-ECC9F3942E4B}">
                <a14:imgProps xmlns:a14="http://schemas.microsoft.com/office/drawing/2010/main">
                  <a14:imgLayer r:embed="rId18">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80" name="Group 79"/>
          <p:cNvGrpSpPr/>
          <p:nvPr/>
        </p:nvGrpSpPr>
        <p:grpSpPr>
          <a:xfrm>
            <a:off x="2883745" y="2913577"/>
            <a:ext cx="2080642" cy="429462"/>
            <a:chOff x="2883745" y="2913577"/>
            <a:chExt cx="2080642" cy="429462"/>
          </a:xfrm>
        </p:grpSpPr>
        <p:sp>
          <p:nvSpPr>
            <p:cNvPr id="81" name="Rectangle 80"/>
            <p:cNvSpPr/>
            <p:nvPr/>
          </p:nvSpPr>
          <p:spPr>
            <a:xfrm>
              <a:off x="2883745" y="291357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מסנן אויר</a:t>
              </a:r>
            </a:p>
          </p:txBody>
        </p:sp>
        <p:pic>
          <p:nvPicPr>
            <p:cNvPr id="82" name="Picture 4" descr="Light &amp;#39;em Up: A Guide to Common Dashboard Warning Lights">
              <a:hlinkClick r:id="rId19" action="ppaction://hlinksldjump"/>
            </p:cNvPr>
            <p:cNvPicPr>
              <a:picLocks noChangeAspect="1" noChangeArrowheads="1"/>
            </p:cNvPicPr>
            <p:nvPr/>
          </p:nvPicPr>
          <p:blipFill rotWithShape="1">
            <a:blip r:embed="rId20" cstate="email">
              <a:extLst>
                <a:ext uri="{BEBA8EAE-BF5A-486C-A8C5-ECC9F3942E4B}">
                  <a14:imgProps xmlns:a14="http://schemas.microsoft.com/office/drawing/2010/main">
                    <a14:imgLayer r:embed="rId21">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885704" y="2913577"/>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646149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5" name="TextBox 44"/>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65" name="Oval 64"/>
          <p:cNvSpPr/>
          <p:nvPr/>
        </p:nvSpPr>
        <p:spPr>
          <a:xfrm>
            <a:off x="2289387" y="4818195"/>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6" name="Oval 65"/>
          <p:cNvSpPr/>
          <p:nvPr/>
        </p:nvSpPr>
        <p:spPr>
          <a:xfrm>
            <a:off x="6698827" y="127682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7" name="Oval 66"/>
          <p:cNvSpPr/>
          <p:nvPr/>
        </p:nvSpPr>
        <p:spPr>
          <a:xfrm>
            <a:off x="7069667" y="1469867"/>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8" name="TextBox 67"/>
          <p:cNvSpPr txBox="1"/>
          <p:nvPr/>
        </p:nvSpPr>
        <p:spPr>
          <a:xfrm>
            <a:off x="10905422" y="2685965"/>
            <a:ext cx="788737"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70" name="TextBox 69"/>
          <p:cNvSpPr txBox="1"/>
          <p:nvPr/>
        </p:nvSpPr>
        <p:spPr>
          <a:xfrm>
            <a:off x="10905420" y="5914198"/>
            <a:ext cx="697299" cy="416011"/>
          </a:xfrm>
          <a:prstGeom prst="rect">
            <a:avLst/>
          </a:prstGeom>
          <a:noFill/>
        </p:spPr>
        <p:txBody>
          <a:bodyPr wrap="square" rtlCol="1">
            <a:spAutoFit/>
          </a:bodyPr>
          <a:lstStyle/>
          <a:p>
            <a:pPr algn="r">
              <a:lnSpc>
                <a:spcPct val="150000"/>
              </a:lnSpc>
            </a:pPr>
            <a:r>
              <a:rPr lang="he-IL" sz="1600" b="1" dirty="0" smtClean="0"/>
              <a:t>יקר</a:t>
            </a:r>
            <a:endParaRPr lang="he-IL" sz="1600" b="1" dirty="0"/>
          </a:p>
        </p:txBody>
      </p:sp>
      <p:sp>
        <p:nvSpPr>
          <p:cNvPr id="71" name="TextBox 70"/>
          <p:cNvSpPr txBox="1"/>
          <p:nvPr/>
        </p:nvSpPr>
        <p:spPr>
          <a:xfrm>
            <a:off x="10905420" y="6283286"/>
            <a:ext cx="69730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זול</a:t>
            </a:r>
            <a:endParaRPr lang="he-IL" sz="1600" dirty="0">
              <a:solidFill>
                <a:schemeClr val="bg1">
                  <a:lumMod val="75000"/>
                </a:schemeClr>
              </a:solidFill>
            </a:endParaRPr>
          </a:p>
        </p:txBody>
      </p:sp>
      <p:sp>
        <p:nvSpPr>
          <p:cNvPr id="72" name="TextBox 71"/>
          <p:cNvSpPr txBox="1"/>
          <p:nvPr/>
        </p:nvSpPr>
        <p:spPr>
          <a:xfrm>
            <a:off x="10905421" y="4256456"/>
            <a:ext cx="725237"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73" name="TextBox 72"/>
          <p:cNvSpPr txBox="1"/>
          <p:nvPr/>
        </p:nvSpPr>
        <p:spPr>
          <a:xfrm>
            <a:off x="10905421" y="4625544"/>
            <a:ext cx="725238"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74" name="TextBox 73"/>
          <p:cNvSpPr txBox="1"/>
          <p:nvPr/>
        </p:nvSpPr>
        <p:spPr>
          <a:xfrm>
            <a:off x="10722543" y="5008022"/>
            <a:ext cx="908116"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78" name="TextBox 77"/>
          <p:cNvSpPr txBox="1"/>
          <p:nvPr/>
        </p:nvSpPr>
        <p:spPr>
          <a:xfrm>
            <a:off x="11004550" y="3055053"/>
            <a:ext cx="68961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1" name="TextBox 30"/>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2" name="TextBox 31"/>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3" name="Picture 32">
            <a:hlinkClick r:id="rId12" action="ppaction://hlinksldjump"/>
          </p:cNvPr>
          <p:cNvPicPr>
            <a:picLocks noChangeAspect="1"/>
          </p:cNvPicPr>
          <p:nvPr/>
        </p:nvPicPr>
        <p:blipFill rotWithShape="1">
          <a:blip r:embed="rId1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4" name="TextBox 33">
            <a:hlinkClick r:id="rId1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5" name="Picture 4" descr="Light &amp;#39;em Up: A Guide to Common Dashboard Warning Lights"/>
          <p:cNvPicPr>
            <a:picLocks noChangeAspect="1" noChangeArrowheads="1"/>
          </p:cNvPicPr>
          <p:nvPr/>
        </p:nvPicPr>
        <p:blipFill rotWithShape="1">
          <a:blip r:embed="rId15" cstate="email">
            <a:extLst>
              <a:ext uri="{BEBA8EAE-BF5A-486C-A8C5-ECC9F3942E4B}">
                <a14:imgProps xmlns:a14="http://schemas.microsoft.com/office/drawing/2010/main">
                  <a14:imgLayer r:embed="rId1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37" name="Group 36"/>
          <p:cNvGrpSpPr/>
          <p:nvPr/>
        </p:nvGrpSpPr>
        <p:grpSpPr>
          <a:xfrm>
            <a:off x="4505226" y="842296"/>
            <a:ext cx="2080642" cy="429462"/>
            <a:chOff x="4505226" y="842296"/>
            <a:chExt cx="2080642" cy="429462"/>
          </a:xfrm>
        </p:grpSpPr>
        <p:sp>
          <p:nvSpPr>
            <p:cNvPr id="38" name="Rectangle 37"/>
            <p:cNvSpPr/>
            <p:nvPr/>
          </p:nvSpPr>
          <p:spPr>
            <a:xfrm>
              <a:off x="4505226" y="842296"/>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מערכת הדלק</a:t>
              </a:r>
            </a:p>
          </p:txBody>
        </p:sp>
        <p:pic>
          <p:nvPicPr>
            <p:cNvPr id="39" name="Picture 4" descr="Light &amp;#39;em Up: A Guide to Common Dashboard Warning Lights">
              <a:hlinkClick r:id="rId17" action="ppaction://hlinksldjump"/>
            </p:cNvPr>
            <p:cNvPicPr>
              <a:picLocks noChangeAspect="1" noChangeArrowheads="1"/>
            </p:cNvPicPr>
            <p:nvPr/>
          </p:nvPicPr>
          <p:blipFill rotWithShape="1">
            <a:blip r:embed="rId18" cstate="email">
              <a:extLst>
                <a:ext uri="{BEBA8EAE-BF5A-486C-A8C5-ECC9F3942E4B}">
                  <a14:imgProps xmlns:a14="http://schemas.microsoft.com/office/drawing/2010/main">
                    <a14:imgLayer r:embed="rId1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4507185" y="842296"/>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p:cNvGrpSpPr/>
          <p:nvPr/>
        </p:nvGrpSpPr>
        <p:grpSpPr>
          <a:xfrm>
            <a:off x="5038287" y="1723975"/>
            <a:ext cx="2080642" cy="429462"/>
            <a:chOff x="5038287" y="1723975"/>
            <a:chExt cx="2080642" cy="429462"/>
          </a:xfrm>
        </p:grpSpPr>
        <p:sp>
          <p:nvSpPr>
            <p:cNvPr id="42" name="Rectangle 41"/>
            <p:cNvSpPr/>
            <p:nvPr/>
          </p:nvSpPr>
          <p:spPr>
            <a:xfrm>
              <a:off x="5038287" y="1723975"/>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מערכת </a:t>
              </a:r>
              <a:r>
                <a:rPr lang="he-IL" dirty="0" smtClean="0"/>
                <a:t>הפליטה</a:t>
              </a:r>
            </a:p>
          </p:txBody>
        </p:sp>
        <p:pic>
          <p:nvPicPr>
            <p:cNvPr id="44" name="Picture 4" descr="Light &amp;#39;em Up: A Guide to Common Dashboard Warning Lights">
              <a:hlinkClick r:id="rId20" action="ppaction://hlinksldjump"/>
            </p:cNvPr>
            <p:cNvPicPr>
              <a:picLocks noChangeAspect="1" noChangeArrowheads="1"/>
            </p:cNvPicPr>
            <p:nvPr/>
          </p:nvPicPr>
          <p:blipFill rotWithShape="1">
            <a:blip r:embed="rId18" cstate="email">
              <a:extLst>
                <a:ext uri="{BEBA8EAE-BF5A-486C-A8C5-ECC9F3942E4B}">
                  <a14:imgProps xmlns:a14="http://schemas.microsoft.com/office/drawing/2010/main">
                    <a14:imgLayer r:embed="rId1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5040246" y="1723975"/>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p:cNvGrpSpPr/>
          <p:nvPr/>
        </p:nvGrpSpPr>
        <p:grpSpPr>
          <a:xfrm>
            <a:off x="2399804" y="4360294"/>
            <a:ext cx="2080642" cy="429462"/>
            <a:chOff x="2399804" y="4360294"/>
            <a:chExt cx="2080642" cy="429462"/>
          </a:xfrm>
        </p:grpSpPr>
        <p:sp>
          <p:nvSpPr>
            <p:cNvPr id="49" name="Rectangle 48"/>
            <p:cNvSpPr/>
            <p:nvPr/>
          </p:nvSpPr>
          <p:spPr>
            <a:xfrm>
              <a:off x="2399804" y="4360294"/>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אַלְטֶרְנָטוֹר</a:t>
              </a:r>
            </a:p>
          </p:txBody>
        </p:sp>
        <p:pic>
          <p:nvPicPr>
            <p:cNvPr id="52" name="Picture 4" descr="Light &amp;#39;em Up: A Guide to Common Dashboard Warning Lights">
              <a:hlinkClick r:id="rId21" action="ppaction://hlinksldjump"/>
            </p:cNvPr>
            <p:cNvPicPr>
              <a:picLocks noChangeAspect="1" noChangeArrowheads="1"/>
            </p:cNvPicPr>
            <p:nvPr/>
          </p:nvPicPr>
          <p:blipFill rotWithShape="1">
            <a:blip r:embed="rId18" cstate="email">
              <a:extLst>
                <a:ext uri="{BEBA8EAE-BF5A-486C-A8C5-ECC9F3942E4B}">
                  <a14:imgProps xmlns:a14="http://schemas.microsoft.com/office/drawing/2010/main">
                    <a14:imgLayer r:embed="rId1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401763" y="4360294"/>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2566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t="15486"/>
          <a:stretch/>
        </p:blipFill>
        <p:spPr>
          <a:xfrm>
            <a:off x="0" y="-12700"/>
            <a:ext cx="12192000" cy="6870700"/>
          </a:xfrm>
          <a:prstGeom prst="rect">
            <a:avLst/>
          </a:prstGeom>
        </p:spPr>
      </p:pic>
      <p:sp>
        <p:nvSpPr>
          <p:cNvPr id="2" name="Title 1"/>
          <p:cNvSpPr>
            <a:spLocks noGrp="1"/>
          </p:cNvSpPr>
          <p:nvPr>
            <p:ph type="title"/>
          </p:nvPr>
        </p:nvSpPr>
        <p:spPr>
          <a:xfrm>
            <a:off x="838200" y="365125"/>
            <a:ext cx="11353800" cy="1325563"/>
          </a:xfrm>
        </p:spPr>
        <p:txBody>
          <a:bodyPr/>
          <a:lstStyle/>
          <a:p>
            <a:pPr algn="r" rtl="1"/>
            <a:r>
              <a:rPr lang="he-IL" b="1" dirty="0">
                <a:solidFill>
                  <a:schemeClr val="bg1"/>
                </a:solidFill>
                <a:cs typeface="+mn-cs"/>
              </a:rPr>
              <a:t>סיכום התהליך</a:t>
            </a:r>
          </a:p>
        </p:txBody>
      </p:sp>
      <p:sp>
        <p:nvSpPr>
          <p:cNvPr id="3" name="Content Placeholder 2"/>
          <p:cNvSpPr>
            <a:spLocks noGrp="1"/>
          </p:cNvSpPr>
          <p:nvPr>
            <p:ph idx="1"/>
          </p:nvPr>
        </p:nvSpPr>
        <p:spPr>
          <a:xfrm>
            <a:off x="838200" y="3809999"/>
            <a:ext cx="11353800" cy="2366963"/>
          </a:xfrm>
        </p:spPr>
        <p:txBody>
          <a:bodyPr>
            <a:normAutofit fontScale="62500" lnSpcReduction="20000"/>
          </a:bodyPr>
          <a:lstStyle/>
          <a:p>
            <a:pPr marL="0" indent="0" algn="just" rtl="1">
              <a:lnSpc>
                <a:spcPct val="150000"/>
              </a:lnSpc>
              <a:buNone/>
            </a:pPr>
            <a:r>
              <a:rPr lang="he-IL" b="1" dirty="0" smtClean="0">
                <a:solidFill>
                  <a:schemeClr val="bg1"/>
                </a:solidFill>
              </a:rPr>
              <a:t>מכיוון וכבר פיתחנו אתר אינטרנט היה לנו קל לתכנן את לוחות זמני העבודה כך שנוכל לגשת אל המשימה בצורה יעילה. הרעיון שלנו לייצוג נבע מסיפורים אישיים שלנו ושל מכרים. העבודה עד הכנת הייצוג בפועל הייתה יחסית קלילה וכן עשינו מאמץ בשביל לבצע פרוטוטייפ ברמה טובה בכדי שלאחר מכן יהיה לנו קל ליישם בתכנה. כאשר ניגשנו לביצוע היישום לקחנו את מה שלמדנו ביצירת האנימציה והשלכנו את זה על משימה זו</a:t>
            </a:r>
            <a:r>
              <a:rPr lang="en-US" b="1" dirty="0" smtClean="0">
                <a:solidFill>
                  <a:schemeClr val="bg1"/>
                </a:solidFill>
              </a:rPr>
              <a:t>;</a:t>
            </a:r>
            <a:r>
              <a:rPr lang="he-IL" b="1" dirty="0" smtClean="0">
                <a:solidFill>
                  <a:schemeClr val="bg1"/>
                </a:solidFill>
              </a:rPr>
              <a:t> הכנת האובייקטים מראש</a:t>
            </a:r>
            <a:r>
              <a:rPr lang="en-US" b="1" dirty="0" smtClean="0">
                <a:solidFill>
                  <a:schemeClr val="bg1"/>
                </a:solidFill>
              </a:rPr>
              <a:t>;</a:t>
            </a:r>
            <a:r>
              <a:rPr lang="he-IL" b="1" dirty="0" smtClean="0">
                <a:solidFill>
                  <a:schemeClr val="bg1"/>
                </a:solidFill>
              </a:rPr>
              <a:t> עבודה מסודרת בתכנה</a:t>
            </a:r>
            <a:r>
              <a:rPr lang="en-US" b="1" dirty="0" smtClean="0">
                <a:solidFill>
                  <a:schemeClr val="bg1"/>
                </a:solidFill>
              </a:rPr>
              <a:t>;</a:t>
            </a:r>
            <a:r>
              <a:rPr lang="he-IL" b="1" dirty="0" smtClean="0">
                <a:solidFill>
                  <a:schemeClr val="bg1"/>
                </a:solidFill>
              </a:rPr>
              <a:t> שימוש יעיל ביכולות התכנה למיטב יכולתנו. אנחנו שמחים מהתוצר הסופי. במהלך הכנות התוצר גילינו שכמעט ואין מידע שאינו תוכן שיווקי או חופשי (ויקיפדיה) וזה חיזק את הרצון שלנו להכין תוצר כזה ואנחנו מקווים שיהיו תוצרים כאלו יותר בעתיד.</a:t>
            </a:r>
            <a:endParaRPr lang="he-IL" b="1" dirty="0">
              <a:solidFill>
                <a:schemeClr val="bg1"/>
              </a:solidFill>
            </a:endParaRPr>
          </a:p>
        </p:txBody>
      </p:sp>
    </p:spTree>
    <p:extLst>
      <p:ext uri="{BB962C8B-B14F-4D97-AF65-F5344CB8AC3E}">
        <p14:creationId xmlns:p14="http://schemas.microsoft.com/office/powerpoint/2010/main" val="22898287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2" name="Picture 6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4906" y="371473"/>
            <a:ext cx="7740358" cy="6452793"/>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41" name="TextBox 4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5" name="TextBox 44"/>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b="1" dirty="0" smtClean="0"/>
              <a:t>מנוע</a:t>
            </a:r>
            <a:endParaRPr lang="he-IL" sz="1600" b="1" dirty="0"/>
          </a:p>
        </p:txBody>
      </p:sp>
      <p:sp>
        <p:nvSpPr>
          <p:cNvPr id="46" name="TextBox 45"/>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7" name="TextBox 46"/>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pic>
        <p:nvPicPr>
          <p:cNvPr id="50" name="Picture 4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55" name="Picture 5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7" name="Picture 5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8" name="Picture 5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63" name="Oval 62"/>
          <p:cNvSpPr/>
          <p:nvPr/>
        </p:nvSpPr>
        <p:spPr>
          <a:xfrm>
            <a:off x="2790612" y="3385831"/>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4" name="Oval 63"/>
          <p:cNvSpPr/>
          <p:nvPr/>
        </p:nvSpPr>
        <p:spPr>
          <a:xfrm>
            <a:off x="922867" y="4888120"/>
            <a:ext cx="93133" cy="9736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8" name="TextBox 67"/>
          <p:cNvSpPr txBox="1"/>
          <p:nvPr/>
        </p:nvSpPr>
        <p:spPr>
          <a:xfrm>
            <a:off x="10905422" y="2685965"/>
            <a:ext cx="788737"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חיצוני</a:t>
            </a:r>
            <a:endParaRPr lang="he-IL" sz="1600" dirty="0">
              <a:solidFill>
                <a:schemeClr val="bg1">
                  <a:lumMod val="75000"/>
                </a:schemeClr>
              </a:solidFill>
            </a:endParaRPr>
          </a:p>
        </p:txBody>
      </p:sp>
      <p:sp>
        <p:nvSpPr>
          <p:cNvPr id="70" name="TextBox 69"/>
          <p:cNvSpPr txBox="1"/>
          <p:nvPr/>
        </p:nvSpPr>
        <p:spPr>
          <a:xfrm>
            <a:off x="10905420" y="5914198"/>
            <a:ext cx="697299"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יקר</a:t>
            </a:r>
            <a:endParaRPr lang="he-IL" sz="1600" dirty="0">
              <a:solidFill>
                <a:schemeClr val="bg1">
                  <a:lumMod val="75000"/>
                </a:schemeClr>
              </a:solidFill>
            </a:endParaRPr>
          </a:p>
        </p:txBody>
      </p:sp>
      <p:sp>
        <p:nvSpPr>
          <p:cNvPr id="71" name="TextBox 70"/>
          <p:cNvSpPr txBox="1"/>
          <p:nvPr/>
        </p:nvSpPr>
        <p:spPr>
          <a:xfrm>
            <a:off x="10905420" y="6283286"/>
            <a:ext cx="697300" cy="416011"/>
          </a:xfrm>
          <a:prstGeom prst="rect">
            <a:avLst/>
          </a:prstGeom>
          <a:noFill/>
        </p:spPr>
        <p:txBody>
          <a:bodyPr wrap="square" rtlCol="1">
            <a:spAutoFit/>
          </a:bodyPr>
          <a:lstStyle/>
          <a:p>
            <a:pPr algn="r">
              <a:lnSpc>
                <a:spcPct val="150000"/>
              </a:lnSpc>
            </a:pPr>
            <a:r>
              <a:rPr lang="he-IL" sz="1600" b="1" dirty="0" smtClean="0"/>
              <a:t>זול</a:t>
            </a:r>
            <a:endParaRPr lang="he-IL" sz="1600" b="1" dirty="0"/>
          </a:p>
        </p:txBody>
      </p:sp>
      <p:sp>
        <p:nvSpPr>
          <p:cNvPr id="72" name="TextBox 71"/>
          <p:cNvSpPr txBox="1"/>
          <p:nvPr/>
        </p:nvSpPr>
        <p:spPr>
          <a:xfrm>
            <a:off x="10905421" y="4256456"/>
            <a:ext cx="725237"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73" name="TextBox 72"/>
          <p:cNvSpPr txBox="1"/>
          <p:nvPr/>
        </p:nvSpPr>
        <p:spPr>
          <a:xfrm>
            <a:off x="10905421" y="4625544"/>
            <a:ext cx="725238"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74" name="TextBox 73"/>
          <p:cNvSpPr txBox="1"/>
          <p:nvPr/>
        </p:nvSpPr>
        <p:spPr>
          <a:xfrm>
            <a:off x="10722543" y="5008022"/>
            <a:ext cx="908116"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78" name="TextBox 77"/>
          <p:cNvSpPr txBox="1"/>
          <p:nvPr/>
        </p:nvSpPr>
        <p:spPr>
          <a:xfrm>
            <a:off x="11004550" y="3055053"/>
            <a:ext cx="689610" cy="416011"/>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30" name="TextBox 2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1" name="TextBox 3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32" name="Picture 31">
            <a:hlinkClick r:id="rId12" action="ppaction://hlinksldjump"/>
          </p:cNvPr>
          <p:cNvPicPr>
            <a:picLocks noChangeAspect="1"/>
          </p:cNvPicPr>
          <p:nvPr/>
        </p:nvPicPr>
        <p:blipFill rotWithShape="1">
          <a:blip r:embed="rId1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33" name="TextBox 32">
            <a:hlinkClick r:id="rId1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34" name="Picture 4" descr="Light &amp;#39;em Up: A Guide to Common Dashboard Warning Lights"/>
          <p:cNvPicPr>
            <a:picLocks noChangeAspect="1" noChangeArrowheads="1"/>
          </p:cNvPicPr>
          <p:nvPr/>
        </p:nvPicPr>
        <p:blipFill rotWithShape="1">
          <a:blip r:embed="rId15" cstate="email">
            <a:extLst>
              <a:ext uri="{BEBA8EAE-BF5A-486C-A8C5-ECC9F3942E4B}">
                <a14:imgProps xmlns:a14="http://schemas.microsoft.com/office/drawing/2010/main">
                  <a14:imgLayer r:embed="rId1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grpSp>
        <p:nvGrpSpPr>
          <p:cNvPr id="39" name="Group 38"/>
          <p:cNvGrpSpPr/>
          <p:nvPr/>
        </p:nvGrpSpPr>
        <p:grpSpPr>
          <a:xfrm>
            <a:off x="1153130" y="5377549"/>
            <a:ext cx="2080642" cy="429462"/>
            <a:chOff x="1153130" y="5377549"/>
            <a:chExt cx="2080642" cy="429462"/>
          </a:xfrm>
        </p:grpSpPr>
        <p:sp>
          <p:nvSpPr>
            <p:cNvPr id="40" name="Rectangle 39"/>
            <p:cNvSpPr/>
            <p:nvPr/>
          </p:nvSpPr>
          <p:spPr>
            <a:xfrm>
              <a:off x="1153130" y="5377549"/>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a:t>מקרן (רדיאטור</a:t>
              </a:r>
              <a:r>
                <a:rPr lang="he-IL" dirty="0" smtClean="0"/>
                <a:t>)</a:t>
              </a:r>
            </a:p>
          </p:txBody>
        </p:sp>
        <p:pic>
          <p:nvPicPr>
            <p:cNvPr id="42" name="Picture 4" descr="Light &amp;#39;em Up: A Guide to Common Dashboard Warning Lights">
              <a:hlinkClick r:id="rId17" action="ppaction://hlinksldjump"/>
            </p:cNvPr>
            <p:cNvPicPr>
              <a:picLocks noChangeAspect="1" noChangeArrowheads="1"/>
            </p:cNvPicPr>
            <p:nvPr/>
          </p:nvPicPr>
          <p:blipFill rotWithShape="1">
            <a:blip r:embed="rId18" cstate="email">
              <a:extLst>
                <a:ext uri="{BEBA8EAE-BF5A-486C-A8C5-ECC9F3942E4B}">
                  <a14:imgProps xmlns:a14="http://schemas.microsoft.com/office/drawing/2010/main">
                    <a14:imgLayer r:embed="rId1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1155089" y="5377549"/>
              <a:ext cx="531102" cy="4209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p:cNvGrpSpPr/>
          <p:nvPr/>
        </p:nvGrpSpPr>
        <p:grpSpPr>
          <a:xfrm>
            <a:off x="2883745" y="2913577"/>
            <a:ext cx="2080642" cy="429462"/>
            <a:chOff x="2883745" y="2913577"/>
            <a:chExt cx="2080642" cy="429462"/>
          </a:xfrm>
        </p:grpSpPr>
        <p:sp>
          <p:nvSpPr>
            <p:cNvPr id="48" name="Rectangle 47"/>
            <p:cNvSpPr/>
            <p:nvPr/>
          </p:nvSpPr>
          <p:spPr>
            <a:xfrm>
              <a:off x="2883745" y="2913577"/>
              <a:ext cx="2080642" cy="429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rtl="1"/>
              <a:r>
                <a:rPr lang="he-IL" dirty="0" smtClean="0"/>
                <a:t>מסנן אויר</a:t>
              </a:r>
            </a:p>
          </p:txBody>
        </p:sp>
        <p:pic>
          <p:nvPicPr>
            <p:cNvPr id="49" name="Picture 4" descr="Light &amp;#39;em Up: A Guide to Common Dashboard Warning Lights">
              <a:hlinkClick r:id="rId20" action="ppaction://hlinksldjump"/>
            </p:cNvPr>
            <p:cNvPicPr>
              <a:picLocks noChangeAspect="1" noChangeArrowheads="1"/>
            </p:cNvPicPr>
            <p:nvPr/>
          </p:nvPicPr>
          <p:blipFill rotWithShape="1">
            <a:blip r:embed="rId18" cstate="email">
              <a:extLst>
                <a:ext uri="{BEBA8EAE-BF5A-486C-A8C5-ECC9F3942E4B}">
                  <a14:imgProps xmlns:a14="http://schemas.microsoft.com/office/drawing/2010/main">
                    <a14:imgLayer r:embed="rId19">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885704" y="2913577"/>
              <a:ext cx="531102" cy="4209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419279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 name="Picture 3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32" name="TextBox 31"/>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33" name="TextBox 32"/>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34" name="TextBox 33">
            <a:hlinkHover r:id="rId3" action="ppaction://hlinksldjump"/>
          </p:cNvPr>
          <p:cNvSpPr txBox="1"/>
          <p:nvPr/>
        </p:nvSpPr>
        <p:spPr>
          <a:xfrm>
            <a:off x="11004550" y="2685965"/>
            <a:ext cx="689610" cy="461665"/>
          </a:xfrm>
          <a:prstGeom prst="rect">
            <a:avLst/>
          </a:prstGeom>
          <a:noFill/>
        </p:spPr>
        <p:txBody>
          <a:bodyPr wrap="square" rtlCol="1">
            <a:spAutoFit/>
          </a:bodyPr>
          <a:lstStyle/>
          <a:p>
            <a:pPr algn="r">
              <a:lnSpc>
                <a:spcPct val="150000"/>
              </a:lnSpc>
            </a:pPr>
            <a:r>
              <a:rPr lang="he-IL" sz="1600" dirty="0" smtClean="0"/>
              <a:t>חיצוני</a:t>
            </a:r>
            <a:endParaRPr lang="he-IL" sz="1600" dirty="0"/>
          </a:p>
        </p:txBody>
      </p:sp>
      <p:sp>
        <p:nvSpPr>
          <p:cNvPr id="35" name="TextBox 34"/>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6" name="TextBox 35">
            <a:hlinkClick r:id="rId4" action="ppaction://hlinksldjump"/>
            <a:hlinkHover r:id="rId5" action="ppaction://hlinksldjump"/>
          </p:cNvPr>
          <p:cNvSpPr txBox="1"/>
          <p:nvPr/>
        </p:nvSpPr>
        <p:spPr>
          <a:xfrm>
            <a:off x="11004550" y="3055053"/>
            <a:ext cx="689610" cy="461665"/>
          </a:xfrm>
          <a:prstGeom prst="rect">
            <a:avLst/>
          </a:prstGeom>
          <a:noFill/>
        </p:spPr>
        <p:txBody>
          <a:bodyPr wrap="square" rtlCol="1">
            <a:spAutoFit/>
          </a:bodyPr>
          <a:lstStyle/>
          <a:p>
            <a:pPr algn="r">
              <a:lnSpc>
                <a:spcPct val="150000"/>
              </a:lnSpc>
            </a:pPr>
            <a:r>
              <a:rPr lang="he-IL" sz="1600" dirty="0" smtClean="0"/>
              <a:t>פנימי</a:t>
            </a:r>
            <a:endParaRPr lang="he-IL" sz="1600" dirty="0"/>
          </a:p>
        </p:txBody>
      </p:sp>
      <p:sp>
        <p:nvSpPr>
          <p:cNvPr id="37" name="TextBox 36"/>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8" name="TextBox 37"/>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39" name="TextBox 38"/>
          <p:cNvSpPr txBox="1"/>
          <p:nvPr/>
        </p:nvSpPr>
        <p:spPr>
          <a:xfrm>
            <a:off x="11004548" y="5914198"/>
            <a:ext cx="598171"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יקר</a:t>
            </a:r>
            <a:endParaRPr lang="he-IL" sz="1600" dirty="0">
              <a:solidFill>
                <a:schemeClr val="bg1">
                  <a:lumMod val="75000"/>
                </a:schemeClr>
              </a:solidFill>
            </a:endParaRPr>
          </a:p>
        </p:txBody>
      </p:sp>
      <p:sp>
        <p:nvSpPr>
          <p:cNvPr id="40" name="TextBox 39"/>
          <p:cNvSpPr txBox="1"/>
          <p:nvPr/>
        </p:nvSpPr>
        <p:spPr>
          <a:xfrm>
            <a:off x="11061698" y="6283286"/>
            <a:ext cx="541021"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זול</a:t>
            </a:r>
            <a:endParaRPr lang="he-IL" sz="1600" dirty="0">
              <a:solidFill>
                <a:schemeClr val="bg1">
                  <a:lumMod val="75000"/>
                </a:schemeClr>
              </a:solidFill>
            </a:endParaRPr>
          </a:p>
        </p:txBody>
      </p:sp>
      <p:sp>
        <p:nvSpPr>
          <p:cNvPr id="41" name="TextBox 40">
            <a:hlinkClick r:id="rId6"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42" name="Picture 4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3" name="Picture 4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5" name="Picture 4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6" name="Picture 4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7" name="Picture 4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48" name="Picture 4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49" name="Picture 48"/>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0" name="TextBox 49"/>
          <p:cNvSpPr txBox="1"/>
          <p:nvPr/>
        </p:nvSpPr>
        <p:spPr>
          <a:xfrm>
            <a:off x="11061699" y="4256456"/>
            <a:ext cx="56895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צד</a:t>
            </a:r>
            <a:endParaRPr lang="he-IL" sz="1600" dirty="0">
              <a:solidFill>
                <a:schemeClr val="bg1">
                  <a:lumMod val="75000"/>
                </a:schemeClr>
              </a:solidFill>
            </a:endParaRPr>
          </a:p>
        </p:txBody>
      </p:sp>
      <p:sp>
        <p:nvSpPr>
          <p:cNvPr id="51" name="TextBox 50"/>
          <p:cNvSpPr txBox="1"/>
          <p:nvPr/>
        </p:nvSpPr>
        <p:spPr>
          <a:xfrm>
            <a:off x="11004549" y="4625544"/>
            <a:ext cx="62610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חזית</a:t>
            </a:r>
            <a:endParaRPr lang="he-IL" sz="1600" dirty="0">
              <a:solidFill>
                <a:schemeClr val="bg1">
                  <a:lumMod val="75000"/>
                </a:schemeClr>
              </a:solidFill>
            </a:endParaRPr>
          </a:p>
        </p:txBody>
      </p:sp>
      <p:sp>
        <p:nvSpPr>
          <p:cNvPr id="52" name="TextBox 51"/>
          <p:cNvSpPr txBox="1"/>
          <p:nvPr/>
        </p:nvSpPr>
        <p:spPr>
          <a:xfrm>
            <a:off x="10820399" y="5008022"/>
            <a:ext cx="810259"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אחורית</a:t>
            </a:r>
            <a:endParaRPr lang="he-IL" sz="1600" dirty="0">
              <a:solidFill>
                <a:schemeClr val="bg1">
                  <a:lumMod val="75000"/>
                </a:schemeClr>
              </a:solidFill>
            </a:endParaRPr>
          </a:p>
        </p:txBody>
      </p:sp>
      <p:sp>
        <p:nvSpPr>
          <p:cNvPr id="53" name="TextBox 52"/>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sp>
        <p:nvSpPr>
          <p:cNvPr id="54" name="TextBox 53">
            <a:hlinkClick r:id="rId15" action="ppaction://hlinksldjump"/>
            <a:hlinkHover r:id="rId16" action="ppaction://hlinksldjump"/>
          </p:cNvPr>
          <p:cNvSpPr txBox="1"/>
          <p:nvPr/>
        </p:nvSpPr>
        <p:spPr>
          <a:xfrm>
            <a:off x="10905422" y="3437531"/>
            <a:ext cx="788738" cy="461665"/>
          </a:xfrm>
          <a:prstGeom prst="rect">
            <a:avLst/>
          </a:prstGeom>
          <a:noFill/>
        </p:spPr>
        <p:txBody>
          <a:bodyPr wrap="square" rtlCol="1">
            <a:spAutoFit/>
          </a:bodyPr>
          <a:lstStyle/>
          <a:p>
            <a:pPr algn="r">
              <a:lnSpc>
                <a:spcPct val="150000"/>
              </a:lnSpc>
            </a:pPr>
            <a:r>
              <a:rPr lang="he-IL" sz="1600" dirty="0" smtClean="0"/>
              <a:t>מנוע</a:t>
            </a:r>
            <a:endParaRPr lang="he-IL" sz="1600" dirty="0"/>
          </a:p>
        </p:txBody>
      </p:sp>
      <p:pic>
        <p:nvPicPr>
          <p:cNvPr id="55" name="Picture 54"/>
          <p:cNvPicPr>
            <a:picLocks noChangeAspect="1"/>
          </p:cNvPicPr>
          <p:nvPr/>
        </p:nvPicPr>
        <p:blipFill rotWithShape="1">
          <a:blip r:embed="rId17" cstate="email">
            <a:extLst>
              <a:ext uri="{28A0092B-C50C-407E-A947-70E740481C1C}">
                <a14:useLocalDpi xmlns:a14="http://schemas.microsoft.com/office/drawing/2010/main"/>
              </a:ext>
            </a:extLst>
          </a:blip>
          <a:srcRect l="51445" t="10000" r="31680" b="54583"/>
          <a:stretch/>
        </p:blipFill>
        <p:spPr>
          <a:xfrm>
            <a:off x="132782" y="95714"/>
            <a:ext cx="1020348" cy="1204578"/>
          </a:xfrm>
          <a:prstGeom prst="rect">
            <a:avLst/>
          </a:prstGeom>
        </p:spPr>
      </p:pic>
      <p:sp>
        <p:nvSpPr>
          <p:cNvPr id="56" name="Rectangle 55"/>
          <p:cNvSpPr/>
          <p:nvPr/>
        </p:nvSpPr>
        <p:spPr>
          <a:xfrm>
            <a:off x="0" y="-33733"/>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57" name="Group 56"/>
          <p:cNvGrpSpPr/>
          <p:nvPr/>
        </p:nvGrpSpPr>
        <p:grpSpPr>
          <a:xfrm>
            <a:off x="2593975" y="-73026"/>
            <a:ext cx="7004050" cy="7004051"/>
            <a:chOff x="2593975" y="-73026"/>
            <a:chExt cx="7004050" cy="7004051"/>
          </a:xfrm>
        </p:grpSpPr>
        <p:pic>
          <p:nvPicPr>
            <p:cNvPr id="58" name="Picture 4" descr="Car Tire Tyre Label Clip Art, PNG, 1200x1200px, Car, Aquaplaning, Auto  Part, Automotive Tire, Automotive Wheel"/>
            <p:cNvPicPr>
              <a:picLocks noChangeAspect="1" noChangeArrowheads="1"/>
            </p:cNvPicPr>
            <p:nvPr/>
          </p:nvPicPr>
          <p:blipFill>
            <a:blip r:embed="rId18" cstate="email">
              <a:extLst>
                <a:ext uri="{BEBA8EAE-BF5A-486C-A8C5-ECC9F3942E4B}">
                  <a14:imgProps xmlns:a14="http://schemas.microsoft.com/office/drawing/2010/main">
                    <a14:imgLayer r:embed="rId19">
                      <a14:imgEffect>
                        <a14:backgroundRemoval t="3537" b="97683" l="2561" r="100000"/>
                      </a14:imgEffect>
                    </a14:imgLayer>
                  </a14:imgProps>
                </a:ext>
                <a:ext uri="{28A0092B-C50C-407E-A947-70E740481C1C}">
                  <a14:useLocalDpi xmlns:a14="http://schemas.microsoft.com/office/drawing/2010/main"/>
                </a:ext>
              </a:extLst>
            </a:blip>
            <a:srcRect/>
            <a:stretch>
              <a:fillRect/>
            </a:stretch>
          </p:blipFill>
          <p:spPr bwMode="auto">
            <a:xfrm>
              <a:off x="2593975" y="-73026"/>
              <a:ext cx="7004050" cy="7004051"/>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3511616" y="863866"/>
              <a:ext cx="5207268" cy="516876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lnSpc>
                  <a:spcPct val="150000"/>
                </a:lnSpc>
              </a:pPr>
              <a:r>
                <a:rPr lang="he-IL" sz="4000" b="1" dirty="0" smtClean="0">
                  <a:solidFill>
                    <a:schemeClr val="tx1"/>
                  </a:solidFill>
                </a:rPr>
                <a:t>אודות</a:t>
              </a:r>
              <a:endParaRPr lang="he-IL" b="1" dirty="0" smtClean="0">
                <a:solidFill>
                  <a:schemeClr val="tx1"/>
                </a:solidFill>
              </a:endParaRPr>
            </a:p>
            <a:p>
              <a:pPr algn="ctr" rtl="1">
                <a:lnSpc>
                  <a:spcPct val="150000"/>
                </a:lnSpc>
              </a:pPr>
              <a:r>
                <a:rPr lang="he-IL" b="1" dirty="0" smtClean="0">
                  <a:solidFill>
                    <a:schemeClr val="tx1"/>
                  </a:solidFill>
                </a:rPr>
                <a:t>שם הפרויקט</a:t>
              </a:r>
            </a:p>
            <a:p>
              <a:pPr algn="ctr" rtl="1">
                <a:lnSpc>
                  <a:spcPct val="150000"/>
                </a:lnSpc>
              </a:pPr>
              <a:r>
                <a:rPr lang="he-IL" dirty="0" smtClean="0">
                  <a:solidFill>
                    <a:schemeClr val="tx1"/>
                  </a:solidFill>
                </a:rPr>
                <a:t>למד על חלקי הרכב</a:t>
              </a:r>
              <a:endParaRPr lang="he-IL" b="1" dirty="0" smtClean="0">
                <a:solidFill>
                  <a:schemeClr val="tx1"/>
                </a:solidFill>
              </a:endParaRPr>
            </a:p>
            <a:p>
              <a:pPr algn="ctr" rtl="1">
                <a:lnSpc>
                  <a:spcPct val="150000"/>
                </a:lnSpc>
              </a:pPr>
              <a:r>
                <a:rPr lang="he-IL" b="1" dirty="0" smtClean="0">
                  <a:solidFill>
                    <a:schemeClr val="tx1"/>
                  </a:solidFill>
                </a:rPr>
                <a:t>קורסים</a:t>
              </a:r>
            </a:p>
            <a:p>
              <a:pPr algn="ctr" rtl="1">
                <a:lnSpc>
                  <a:spcPct val="150000"/>
                </a:lnSpc>
              </a:pPr>
              <a:r>
                <a:rPr lang="he-IL" dirty="0" smtClean="0">
                  <a:solidFill>
                    <a:schemeClr val="tx1"/>
                  </a:solidFill>
                </a:rPr>
                <a:t>ארגון וייצוג ידע</a:t>
              </a:r>
            </a:p>
            <a:p>
              <a:pPr algn="ctr" rtl="1">
                <a:lnSpc>
                  <a:spcPct val="150000"/>
                </a:lnSpc>
              </a:pPr>
              <a:r>
                <a:rPr lang="he-IL" dirty="0" smtClean="0">
                  <a:solidFill>
                    <a:schemeClr val="tx1"/>
                  </a:solidFill>
                </a:rPr>
                <a:t>מבוא </a:t>
              </a:r>
              <a:r>
                <a:rPr lang="he-IL" dirty="0">
                  <a:solidFill>
                    <a:schemeClr val="tx1"/>
                  </a:solidFill>
                </a:rPr>
                <a:t>לתכנות אינטרקציה </a:t>
              </a:r>
              <a:r>
                <a:rPr lang="he-IL" dirty="0" smtClean="0">
                  <a:solidFill>
                    <a:schemeClr val="tx1"/>
                  </a:solidFill>
                </a:rPr>
                <a:t>ואנימציה</a:t>
              </a:r>
              <a:endParaRPr lang="en-US" dirty="0" smtClean="0">
                <a:solidFill>
                  <a:schemeClr val="tx1"/>
                </a:solidFill>
              </a:endParaRPr>
            </a:p>
            <a:p>
              <a:pPr algn="ctr" rtl="1">
                <a:lnSpc>
                  <a:spcPct val="150000"/>
                </a:lnSpc>
              </a:pPr>
              <a:r>
                <a:rPr lang="he-IL" b="1" dirty="0" smtClean="0">
                  <a:solidFill>
                    <a:schemeClr val="tx1"/>
                  </a:solidFill>
                </a:rPr>
                <a:t>אנשי הצוות</a:t>
              </a:r>
            </a:p>
            <a:p>
              <a:pPr algn="ctr" rtl="1">
                <a:lnSpc>
                  <a:spcPct val="150000"/>
                </a:lnSpc>
              </a:pPr>
              <a:r>
                <a:rPr lang="he-IL" dirty="0" smtClean="0">
                  <a:solidFill>
                    <a:schemeClr val="tx1"/>
                  </a:solidFill>
                </a:rPr>
                <a:t>אברהמי רועי, וולוקיטה זוהר</a:t>
              </a:r>
            </a:p>
            <a:p>
              <a:pPr algn="ctr" rtl="1">
                <a:lnSpc>
                  <a:spcPct val="150000"/>
                </a:lnSpc>
              </a:pPr>
              <a:r>
                <a:rPr lang="he-IL" dirty="0" smtClean="0">
                  <a:solidFill>
                    <a:schemeClr val="tx1"/>
                  </a:solidFill>
                </a:rPr>
                <a:t>2021</a:t>
              </a:r>
            </a:p>
            <a:p>
              <a:pPr algn="ctr" rtl="1">
                <a:lnSpc>
                  <a:spcPct val="150000"/>
                </a:lnSpc>
              </a:pPr>
              <a:endParaRPr lang="he-IL" dirty="0" smtClean="0">
                <a:solidFill>
                  <a:schemeClr val="tx1"/>
                </a:solidFill>
                <a:hlinkClick r:id="rId20"/>
              </a:endParaRPr>
            </a:p>
            <a:p>
              <a:pPr algn="ctr" rtl="1">
                <a:lnSpc>
                  <a:spcPct val="150000"/>
                </a:lnSpc>
              </a:pPr>
              <a:r>
                <a:rPr lang="he-IL" dirty="0" smtClean="0">
                  <a:solidFill>
                    <a:schemeClr val="tx1"/>
                  </a:solidFill>
                  <a:hlinkClick r:id="rId20"/>
                </a:rPr>
                <a:t>טכנולוגיות למידה</a:t>
              </a:r>
              <a:endParaRPr lang="he-IL" dirty="0" smtClean="0">
                <a:solidFill>
                  <a:schemeClr val="tx1"/>
                </a:solidFill>
              </a:endParaRPr>
            </a:p>
            <a:p>
              <a:pPr algn="ctr" rtl="1">
                <a:lnSpc>
                  <a:spcPct val="150000"/>
                </a:lnSpc>
              </a:pPr>
              <a:endParaRPr lang="he-IL" dirty="0">
                <a:solidFill>
                  <a:schemeClr val="tx1"/>
                </a:solidFill>
              </a:endParaRPr>
            </a:p>
          </p:txBody>
        </p:sp>
        <p:pic>
          <p:nvPicPr>
            <p:cNvPr id="60" name="Picture 8" descr="HIT מכון טכנולוגי חולון "/>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035951" y="4926130"/>
              <a:ext cx="2120098" cy="447809"/>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hlinkClick r:id="rId22" action="ppaction://hlinksldjump"/>
          </p:cNvPr>
          <p:cNvSpPr txBox="1"/>
          <p:nvPr/>
        </p:nvSpPr>
        <p:spPr>
          <a:xfrm>
            <a:off x="2448560" y="329176"/>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spTree>
    <p:extLst>
      <p:ext uri="{BB962C8B-B14F-4D97-AF65-F5344CB8AC3E}">
        <p14:creationId xmlns:p14="http://schemas.microsoft.com/office/powerpoint/2010/main" val="16900452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6" name="Picture 5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57" name="TextBox 56"/>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58" name="TextBox 57"/>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59" name="TextBox 58"/>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60" name="TextBox 59"/>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61" name="TextBox 60"/>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62" name="TextBox 61">
            <a:hlinkClick r:id="rId3" action="ppaction://hlinksldjump"/>
            <a:hlinkHover r:id="rId4"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63" name="TextBox 62">
            <a:hlinkClick r:id="rId5" action="ppaction://hlinksldjump"/>
            <a:hlinkHover r:id="rId6"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64" name="Picture 6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65" name="Picture 6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66" name="Picture 6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67" name="Picture 6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68" name="Picture 6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69" name="Picture 6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70" name="Picture 6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71" name="Picture 7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72" name="TextBox 71">
            <a:hlinkClick r:id="rId15" action="ppaction://hlinksldjump"/>
            <a:hlinkHover r:id="rId16"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73" name="TextBox 72">
            <a:hlinkClick r:id="rId17" action="ppaction://hlinksldjump"/>
            <a:hlinkHover r:id="rId18"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74" name="TextBox 73">
            <a:hlinkClick r:id="rId19" action="ppaction://hlinksldjump"/>
            <a:hlinkHover r:id="rId20"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75" name="TextBox 74"/>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76" name="TextBox 75"/>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77" name="TextBox 76"/>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78" name="TextBox 77"/>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79" name="Picture 78">
            <a:hlinkClick r:id="rId21" action="ppaction://hlinksldjump"/>
          </p:cNvPr>
          <p:cNvPicPr>
            <a:picLocks noChangeAspect="1"/>
          </p:cNvPicPr>
          <p:nvPr/>
        </p:nvPicPr>
        <p:blipFill rotWithShape="1">
          <a:blip r:embed="rId2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80" name="TextBox 79">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81"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83" name="Rectangle 82"/>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Rectangle 3"/>
          <p:cNvSpPr/>
          <p:nvPr/>
        </p:nvSpPr>
        <p:spPr>
          <a:xfrm>
            <a:off x="676821" y="1314451"/>
            <a:ext cx="10646176" cy="854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6" name="Rectangle 5"/>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p:cNvSpPr txBox="1"/>
          <p:nvPr/>
        </p:nvSpPr>
        <p:spPr>
          <a:xfrm>
            <a:off x="4136705" y="1250909"/>
            <a:ext cx="7172510" cy="923330"/>
          </a:xfrm>
          <a:prstGeom prst="rect">
            <a:avLst/>
          </a:prstGeom>
          <a:noFill/>
        </p:spPr>
        <p:txBody>
          <a:bodyPr wrap="square" rtlCol="1">
            <a:spAutoFit/>
          </a:bodyPr>
          <a:lstStyle/>
          <a:p>
            <a:pPr algn="r" rtl="1"/>
            <a:r>
              <a:rPr lang="he-IL" sz="5400" b="1" dirty="0" smtClean="0"/>
              <a:t>שמשה קדמית</a:t>
            </a:r>
            <a:endParaRPr lang="he-IL" sz="5400" b="1" dirty="0"/>
          </a:p>
        </p:txBody>
      </p:sp>
      <p:sp>
        <p:nvSpPr>
          <p:cNvPr id="13" name="TextBox 12"/>
          <p:cNvSpPr txBox="1"/>
          <p:nvPr/>
        </p:nvSpPr>
        <p:spPr>
          <a:xfrm>
            <a:off x="4281912" y="2076508"/>
            <a:ext cx="6992191" cy="2400657"/>
          </a:xfrm>
          <a:prstGeom prst="rect">
            <a:avLst/>
          </a:prstGeom>
          <a:noFill/>
        </p:spPr>
        <p:txBody>
          <a:bodyPr wrap="square" rtlCol="1">
            <a:spAutoFit/>
          </a:bodyPr>
          <a:lstStyle/>
          <a:p>
            <a:pPr algn="just" rtl="1">
              <a:lnSpc>
                <a:spcPct val="150000"/>
              </a:lnSpc>
            </a:pPr>
            <a:r>
              <a:rPr lang="he-IL" sz="2000" dirty="0" smtClean="0"/>
              <a:t>מגן </a:t>
            </a:r>
            <a:r>
              <a:rPr lang="he-IL" sz="2000" dirty="0"/>
              <a:t>רוח. שמשה מספקת נראות והגנה מפני רוח ופסולת על יושבי </a:t>
            </a:r>
            <a:r>
              <a:rPr lang="he-IL" sz="2000" dirty="0" smtClean="0"/>
              <a:t>הרכב. אם </a:t>
            </a:r>
            <a:r>
              <a:rPr lang="he-IL" sz="2000" dirty="0"/>
              <a:t>ניתן לתקן את השמשה ניתן לעשות זאת ללא </a:t>
            </a:r>
            <a:r>
              <a:rPr lang="he-IL" sz="2000" dirty="0" smtClean="0"/>
              <a:t>החלפה. בעבר </a:t>
            </a:r>
            <a:r>
              <a:rPr lang="he-IL" sz="2000" dirty="0"/>
              <a:t>שמשות היו עשויות מזכוכית חלון רגילה אך סדרה של תאונות הובילה לפיתוח שמשות חזקות יותר. הדרישה הרווחת היא ששמשות יישארו </a:t>
            </a:r>
            <a:r>
              <a:rPr lang="he-IL" sz="2000" dirty="0" smtClean="0"/>
              <a:t>במקשה </a:t>
            </a:r>
            <a:r>
              <a:rPr lang="he-IL" sz="2000" dirty="0"/>
              <a:t>אחת אפילו אם הן </a:t>
            </a:r>
            <a:r>
              <a:rPr lang="he-IL" sz="2000" dirty="0" smtClean="0"/>
              <a:t>שבורות.</a:t>
            </a:r>
            <a:endParaRPr lang="he-IL" sz="6000" b="1" dirty="0"/>
          </a:p>
        </p:txBody>
      </p:sp>
      <p:pic>
        <p:nvPicPr>
          <p:cNvPr id="14" name="Picture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43409" y="4742690"/>
            <a:ext cx="1062252" cy="1044449"/>
          </a:xfrm>
          <a:prstGeom prst="rect">
            <a:avLst/>
          </a:prstGeom>
        </p:spPr>
      </p:pic>
      <p:sp>
        <p:nvSpPr>
          <p:cNvPr id="15" name="Rectangle 14"/>
          <p:cNvSpPr/>
          <p:nvPr/>
        </p:nvSpPr>
        <p:spPr>
          <a:xfrm>
            <a:off x="9357393" y="4607170"/>
            <a:ext cx="1965603" cy="369332"/>
          </a:xfrm>
          <a:prstGeom prst="rect">
            <a:avLst/>
          </a:prstGeom>
        </p:spPr>
        <p:txBody>
          <a:bodyPr wrap="none">
            <a:spAutoFit/>
          </a:bodyPr>
          <a:lstStyle/>
          <a:p>
            <a:pPr algn="r"/>
            <a:r>
              <a:rPr lang="he-IL" b="1" dirty="0" smtClean="0"/>
              <a:t>מיקום החלק:</a:t>
            </a:r>
            <a:r>
              <a:rPr lang="he-IL" dirty="0" smtClean="0"/>
              <a:t> חיצוני</a:t>
            </a:r>
            <a:endParaRPr lang="he-IL" dirty="0"/>
          </a:p>
        </p:txBody>
      </p:sp>
      <p:sp>
        <p:nvSpPr>
          <p:cNvPr id="17" name="Rectangle 16"/>
          <p:cNvSpPr/>
          <p:nvPr/>
        </p:nvSpPr>
        <p:spPr>
          <a:xfrm>
            <a:off x="6128414" y="4607170"/>
            <a:ext cx="1936749" cy="369332"/>
          </a:xfrm>
          <a:prstGeom prst="rect">
            <a:avLst/>
          </a:prstGeom>
        </p:spPr>
        <p:txBody>
          <a:bodyPr wrap="none">
            <a:spAutoFit/>
          </a:bodyPr>
          <a:lstStyle/>
          <a:p>
            <a:pPr algn="r"/>
            <a:r>
              <a:rPr lang="he-IL" b="1" dirty="0" smtClean="0"/>
              <a:t>מיקום פגיעה:</a:t>
            </a:r>
            <a:r>
              <a:rPr lang="he-IL" dirty="0" smtClean="0"/>
              <a:t> חזית</a:t>
            </a:r>
            <a:endParaRPr lang="he-IL" dirty="0"/>
          </a:p>
        </p:txBody>
      </p:sp>
      <p:sp>
        <p:nvSpPr>
          <p:cNvPr id="19" name="Rectangle 18"/>
          <p:cNvSpPr/>
          <p:nvPr/>
        </p:nvSpPr>
        <p:spPr>
          <a:xfrm>
            <a:off x="1033972" y="4607170"/>
            <a:ext cx="3108543" cy="369332"/>
          </a:xfrm>
          <a:prstGeom prst="rect">
            <a:avLst/>
          </a:prstGeom>
        </p:spPr>
        <p:txBody>
          <a:bodyPr wrap="none">
            <a:spAutoFit/>
          </a:bodyPr>
          <a:lstStyle/>
          <a:p>
            <a:pPr algn="r" rtl="1"/>
            <a:r>
              <a:rPr lang="he-IL" b="1" dirty="0" smtClean="0"/>
              <a:t>עלות חלק: </a:t>
            </a:r>
            <a:r>
              <a:rPr lang="he-IL" dirty="0" smtClean="0"/>
              <a:t>2,000 ₪  - 5,000 ₪</a:t>
            </a:r>
            <a:endParaRPr lang="he-IL" dirty="0"/>
          </a:p>
        </p:txBody>
      </p:sp>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2432413">
            <a:off x="3013094" y="4781597"/>
            <a:ext cx="1050505" cy="1050505"/>
          </a:xfrm>
          <a:prstGeom prst="rect">
            <a:avLst/>
          </a:prstGeom>
        </p:spPr>
      </p:pic>
      <p:pic>
        <p:nvPicPr>
          <p:cNvPr id="22" name="Picture 21"/>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76819" y="2193049"/>
            <a:ext cx="3459885" cy="2431417"/>
          </a:xfrm>
          <a:prstGeom prst="rect">
            <a:avLst/>
          </a:prstGeom>
        </p:spPr>
      </p:pic>
      <p:sp>
        <p:nvSpPr>
          <p:cNvPr id="23" name="TextBox 22">
            <a:hlinkClick r:id="rId17"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pic>
        <p:nvPicPr>
          <p:cNvPr id="25" name="Picture 24"/>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142567" y="5175557"/>
            <a:ext cx="1081855" cy="598314"/>
          </a:xfrm>
          <a:prstGeom prst="rect">
            <a:avLst/>
          </a:prstGeom>
        </p:spPr>
      </p:pic>
    </p:spTree>
    <p:extLst>
      <p:ext uri="{BB962C8B-B14F-4D97-AF65-F5344CB8AC3E}">
        <p14:creationId xmlns:p14="http://schemas.microsoft.com/office/powerpoint/2010/main" val="41453983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5" name="Picture 5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56" name="TextBox 55"/>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57" name="TextBox 56"/>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58" name="TextBox 57"/>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59" name="TextBox 58"/>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60" name="TextBox 5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61" name="TextBox 60">
            <a:hlinkClick r:id="rId3" action="ppaction://hlinksldjump"/>
            <a:hlinkHover r:id="rId4"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62" name="TextBox 61">
            <a:hlinkClick r:id="rId5" action="ppaction://hlinksldjump"/>
            <a:hlinkHover r:id="rId6"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63" name="Picture 6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64" name="Picture 6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65" name="Picture 6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66" name="Picture 6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67" name="Picture 6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68" name="Picture 6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69" name="Picture 6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70" name="Picture 6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71" name="TextBox 70">
            <a:hlinkClick r:id="rId15" action="ppaction://hlinksldjump"/>
            <a:hlinkHover r:id="rId16"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72" name="TextBox 71">
            <a:hlinkClick r:id="rId17" action="ppaction://hlinksldjump"/>
            <a:hlinkHover r:id="rId18"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73" name="TextBox 72">
            <a:hlinkClick r:id="rId19" action="ppaction://hlinksldjump"/>
            <a:hlinkHover r:id="rId20"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74" name="TextBox 73"/>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75" name="TextBox 74"/>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76" name="TextBox 75"/>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77" name="TextBox 76"/>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78" name="Picture 77">
            <a:hlinkClick r:id="rId21" action="ppaction://hlinksldjump"/>
          </p:cNvPr>
          <p:cNvPicPr>
            <a:picLocks noChangeAspect="1"/>
          </p:cNvPicPr>
          <p:nvPr/>
        </p:nvPicPr>
        <p:blipFill rotWithShape="1">
          <a:blip r:embed="rId2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79" name="TextBox 78">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80"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82" name="Rectangle 81"/>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p:cNvSpPr/>
          <p:nvPr/>
        </p:nvSpPr>
        <p:spPr>
          <a:xfrm>
            <a:off x="676821" y="1314451"/>
            <a:ext cx="10646176" cy="854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8" name="Rectangle 7"/>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TextBox 13"/>
          <p:cNvSpPr txBox="1"/>
          <p:nvPr/>
        </p:nvSpPr>
        <p:spPr>
          <a:xfrm>
            <a:off x="4136705" y="1250909"/>
            <a:ext cx="7172510" cy="923330"/>
          </a:xfrm>
          <a:prstGeom prst="rect">
            <a:avLst/>
          </a:prstGeom>
          <a:noFill/>
        </p:spPr>
        <p:txBody>
          <a:bodyPr wrap="square" rtlCol="1">
            <a:spAutoFit/>
          </a:bodyPr>
          <a:lstStyle/>
          <a:p>
            <a:pPr algn="r" rtl="1"/>
            <a:r>
              <a:rPr lang="he-IL" sz="5400" b="1" dirty="0" smtClean="0"/>
              <a:t>מראה צד</a:t>
            </a:r>
            <a:endParaRPr lang="he-IL" sz="5400" b="1" dirty="0"/>
          </a:p>
        </p:txBody>
      </p:sp>
      <p:sp>
        <p:nvSpPr>
          <p:cNvPr id="15" name="TextBox 14"/>
          <p:cNvSpPr txBox="1"/>
          <p:nvPr/>
        </p:nvSpPr>
        <p:spPr>
          <a:xfrm>
            <a:off x="4281912" y="2076508"/>
            <a:ext cx="6992191" cy="2343655"/>
          </a:xfrm>
          <a:prstGeom prst="rect">
            <a:avLst/>
          </a:prstGeom>
          <a:noFill/>
        </p:spPr>
        <p:txBody>
          <a:bodyPr wrap="square" rtlCol="1">
            <a:spAutoFit/>
          </a:bodyPr>
          <a:lstStyle/>
          <a:p>
            <a:pPr algn="just" rtl="1">
              <a:lnSpc>
                <a:spcPct val="150000"/>
              </a:lnSpc>
            </a:pPr>
            <a:r>
              <a:rPr lang="he-IL" sz="2000" dirty="0"/>
              <a:t>אמצעי בטיחות המאפשר צפייה בתנועה </a:t>
            </a:r>
            <a:r>
              <a:rPr lang="he-IL" sz="2000" dirty="0" smtClean="0"/>
              <a:t>ב-2 </a:t>
            </a:r>
            <a:r>
              <a:rPr lang="he-IL" sz="2000" dirty="0"/>
              <a:t>הנתיבים הצמודים לרכב. </a:t>
            </a:r>
            <a:r>
              <a:rPr lang="he-IL" sz="2000" dirty="0" smtClean="0"/>
              <a:t>המראה </a:t>
            </a:r>
            <a:r>
              <a:rPr lang="he-IL" sz="2000" dirty="0"/>
              <a:t>מורכבת מזגוגית המראה ובית המראה. בית המראה </a:t>
            </a:r>
            <a:r>
              <a:rPr lang="he-IL" sz="2000" dirty="0" smtClean="0"/>
              <a:t>מתייחס לכל המכלול </a:t>
            </a:r>
            <a:r>
              <a:rPr lang="he-IL" sz="2000" dirty="0"/>
              <a:t>המרכיב את מראת הרכב. </a:t>
            </a:r>
            <a:r>
              <a:rPr lang="he-IL" sz="2000" dirty="0" smtClean="0"/>
              <a:t>עקב </a:t>
            </a:r>
            <a:r>
              <a:rPr lang="he-IL" sz="2000" dirty="0"/>
              <a:t>צורת החזר האור תמיד יש חלק מסוים שהנהג לא יראה ("שטח מת"). כיום צורות שונות של החזרי אור מאפשרות ראיה של שטחים גדולים יותר.</a:t>
            </a:r>
            <a:endParaRPr lang="he-IL" sz="6000" b="1" dirty="0"/>
          </a:p>
        </p:txBody>
      </p:sp>
      <p:pic>
        <p:nvPicPr>
          <p:cNvPr id="16" name="Picture 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43409" y="4742690"/>
            <a:ext cx="1062252" cy="1044449"/>
          </a:xfrm>
          <a:prstGeom prst="rect">
            <a:avLst/>
          </a:prstGeom>
        </p:spPr>
      </p:pic>
      <p:sp>
        <p:nvSpPr>
          <p:cNvPr id="17" name="Rectangle 16"/>
          <p:cNvSpPr/>
          <p:nvPr/>
        </p:nvSpPr>
        <p:spPr>
          <a:xfrm>
            <a:off x="9357393" y="4607170"/>
            <a:ext cx="1965603" cy="369332"/>
          </a:xfrm>
          <a:prstGeom prst="rect">
            <a:avLst/>
          </a:prstGeom>
        </p:spPr>
        <p:txBody>
          <a:bodyPr wrap="none">
            <a:spAutoFit/>
          </a:bodyPr>
          <a:lstStyle/>
          <a:p>
            <a:pPr algn="r"/>
            <a:r>
              <a:rPr lang="he-IL" b="1" dirty="0" smtClean="0"/>
              <a:t>מיקום החלק:</a:t>
            </a:r>
            <a:r>
              <a:rPr lang="he-IL" dirty="0" smtClean="0"/>
              <a:t> חיצוני</a:t>
            </a:r>
            <a:endParaRPr lang="he-IL" dirty="0"/>
          </a:p>
        </p:txBody>
      </p:sp>
      <p:sp>
        <p:nvSpPr>
          <p:cNvPr id="18" name="Rectangle 17"/>
          <p:cNvSpPr/>
          <p:nvPr/>
        </p:nvSpPr>
        <p:spPr>
          <a:xfrm>
            <a:off x="6133574" y="4607170"/>
            <a:ext cx="1731564" cy="369332"/>
          </a:xfrm>
          <a:prstGeom prst="rect">
            <a:avLst/>
          </a:prstGeom>
        </p:spPr>
        <p:txBody>
          <a:bodyPr wrap="none">
            <a:spAutoFit/>
          </a:bodyPr>
          <a:lstStyle/>
          <a:p>
            <a:pPr algn="r"/>
            <a:r>
              <a:rPr lang="he-IL" b="1" dirty="0" smtClean="0"/>
              <a:t>מיקום פגיעה:</a:t>
            </a:r>
            <a:r>
              <a:rPr lang="he-IL" dirty="0" smtClean="0"/>
              <a:t> צד</a:t>
            </a:r>
            <a:endParaRPr lang="he-IL" dirty="0"/>
          </a:p>
        </p:txBody>
      </p:sp>
      <p:sp>
        <p:nvSpPr>
          <p:cNvPr id="20" name="Rectangle 19"/>
          <p:cNvSpPr/>
          <p:nvPr/>
        </p:nvSpPr>
        <p:spPr>
          <a:xfrm>
            <a:off x="1538776" y="4607170"/>
            <a:ext cx="2618024" cy="369332"/>
          </a:xfrm>
          <a:prstGeom prst="rect">
            <a:avLst/>
          </a:prstGeom>
        </p:spPr>
        <p:txBody>
          <a:bodyPr wrap="none">
            <a:spAutoFit/>
          </a:bodyPr>
          <a:lstStyle/>
          <a:p>
            <a:pPr algn="r" rtl="1"/>
            <a:r>
              <a:rPr lang="he-IL" b="1" dirty="0" smtClean="0"/>
              <a:t>עלות חלק:</a:t>
            </a:r>
            <a:r>
              <a:rPr lang="he-IL" dirty="0" smtClean="0"/>
              <a:t> 700 ₪ - 800 ₪</a:t>
            </a:r>
            <a:endParaRPr lang="he-IL" dirty="0"/>
          </a:p>
        </p:txBody>
      </p:sp>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2557976">
            <a:off x="3031747" y="4839336"/>
            <a:ext cx="989588" cy="899835"/>
          </a:xfrm>
          <a:prstGeom prst="rect">
            <a:avLst/>
          </a:prstGeom>
        </p:spPr>
      </p:pic>
      <p:pic>
        <p:nvPicPr>
          <p:cNvPr id="2" name="Picture 1"/>
          <p:cNvPicPr>
            <a:picLocks noChangeAspect="1"/>
          </p:cNvPicPr>
          <p:nvPr/>
        </p:nvPicPr>
        <p:blipFill rotWithShape="1">
          <a:blip r:embed="rId26" cstate="email">
            <a:extLst>
              <a:ext uri="{28A0092B-C50C-407E-A947-70E740481C1C}">
                <a14:useLocalDpi xmlns:a14="http://schemas.microsoft.com/office/drawing/2010/main"/>
              </a:ext>
            </a:extLst>
          </a:blip>
          <a:srcRect b="-176"/>
          <a:stretch/>
        </p:blipFill>
        <p:spPr>
          <a:xfrm>
            <a:off x="671924" y="2168856"/>
            <a:ext cx="3464779" cy="2460895"/>
          </a:xfrm>
          <a:prstGeom prst="rect">
            <a:avLst/>
          </a:prstGeom>
        </p:spPr>
      </p:pic>
      <p:sp>
        <p:nvSpPr>
          <p:cNvPr id="23" name="TextBox 22">
            <a:hlinkClick r:id="rId15"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pic>
        <p:nvPicPr>
          <p:cNvPr id="24" name="Picture 23"/>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131587" y="5154455"/>
            <a:ext cx="952588" cy="649230"/>
          </a:xfrm>
          <a:prstGeom prst="rect">
            <a:avLst/>
          </a:prstGeom>
        </p:spPr>
      </p:pic>
    </p:spTree>
    <p:extLst>
      <p:ext uri="{BB962C8B-B14F-4D97-AF65-F5344CB8AC3E}">
        <p14:creationId xmlns:p14="http://schemas.microsoft.com/office/powerpoint/2010/main" val="35136748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7" name="Picture 2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28" name="TextBox 27"/>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9" name="TextBox 28"/>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30" name="TextBox 29"/>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1" name="TextBox 30"/>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2" name="TextBox 31"/>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33" name="TextBox 32">
            <a:hlinkClick r:id="rId3" action="ppaction://hlinksldjump"/>
            <a:hlinkHover r:id="rId4"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4" name="TextBox 33">
            <a:hlinkClick r:id="rId5" action="ppaction://hlinksldjump"/>
            <a:hlinkHover r:id="rId6"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35" name="Picture 3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36" name="Picture 3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38" name="Picture 3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39" name="Picture 3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0" name="Picture 3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41" name="Picture 4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42" name="Picture 4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43" name="TextBox 42">
            <a:hlinkClick r:id="rId15" action="ppaction://hlinksldjump"/>
            <a:hlinkHover r:id="rId16"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44" name="TextBox 43">
            <a:hlinkClick r:id="rId17" action="ppaction://hlinksldjump"/>
            <a:hlinkHover r:id="rId18"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45" name="TextBox 44">
            <a:hlinkClick r:id="rId19" action="ppaction://hlinksldjump"/>
            <a:hlinkHover r:id="rId20"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46" name="TextBox 45"/>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47" name="TextBox 46"/>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48" name="TextBox 47"/>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49" name="TextBox 48"/>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0" name="Picture 49">
            <a:hlinkClick r:id="rId21" action="ppaction://hlinksldjump"/>
          </p:cNvPr>
          <p:cNvPicPr>
            <a:picLocks noChangeAspect="1"/>
          </p:cNvPicPr>
          <p:nvPr/>
        </p:nvPicPr>
        <p:blipFill rotWithShape="1">
          <a:blip r:embed="rId2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1" name="TextBox 50">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2"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54" name="Rectangle 53"/>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ectangle 5"/>
          <p:cNvSpPr/>
          <p:nvPr/>
        </p:nvSpPr>
        <p:spPr>
          <a:xfrm>
            <a:off x="676821" y="1314450"/>
            <a:ext cx="10646176" cy="3317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8" name="Rectangle 7"/>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Rectangle 12"/>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TextBox 13"/>
          <p:cNvSpPr txBox="1"/>
          <p:nvPr/>
        </p:nvSpPr>
        <p:spPr>
          <a:xfrm>
            <a:off x="4136705" y="1250909"/>
            <a:ext cx="7172510" cy="923330"/>
          </a:xfrm>
          <a:prstGeom prst="rect">
            <a:avLst/>
          </a:prstGeom>
          <a:noFill/>
        </p:spPr>
        <p:txBody>
          <a:bodyPr wrap="square" rtlCol="1">
            <a:spAutoFit/>
          </a:bodyPr>
          <a:lstStyle/>
          <a:p>
            <a:pPr algn="r" rtl="1"/>
            <a:r>
              <a:rPr lang="he-IL" sz="5400" b="1" dirty="0" smtClean="0"/>
              <a:t>לוחית הרישוי</a:t>
            </a:r>
            <a:endParaRPr lang="he-IL" sz="5400" b="1" dirty="0"/>
          </a:p>
        </p:txBody>
      </p:sp>
      <p:sp>
        <p:nvSpPr>
          <p:cNvPr id="15" name="TextBox 14"/>
          <p:cNvSpPr txBox="1"/>
          <p:nvPr/>
        </p:nvSpPr>
        <p:spPr>
          <a:xfrm>
            <a:off x="4281912" y="2076508"/>
            <a:ext cx="6992191" cy="2400657"/>
          </a:xfrm>
          <a:prstGeom prst="rect">
            <a:avLst/>
          </a:prstGeom>
          <a:noFill/>
        </p:spPr>
        <p:txBody>
          <a:bodyPr wrap="square" rtlCol="1">
            <a:spAutoFit/>
          </a:bodyPr>
          <a:lstStyle/>
          <a:p>
            <a:pPr algn="just" rtl="1">
              <a:lnSpc>
                <a:spcPct val="150000"/>
              </a:lnSpc>
            </a:pPr>
            <a:r>
              <a:rPr lang="he-IL" sz="2000" dirty="0"/>
              <a:t>לוחית מתכת או פלסטיק המקובעת אל כלי רכב או נגרר לצורכי זיהוי </a:t>
            </a:r>
            <a:r>
              <a:rPr lang="he-IL" sz="2000" dirty="0" smtClean="0"/>
              <a:t>ייחודי </a:t>
            </a:r>
            <a:r>
              <a:rPr lang="he-IL" sz="2000" dirty="0"/>
              <a:t>לאותו כלי רכב </a:t>
            </a:r>
            <a:r>
              <a:rPr lang="he-IL" sz="2000" dirty="0" smtClean="0"/>
              <a:t>ומאפשרת </a:t>
            </a:r>
            <a:r>
              <a:rPr lang="he-IL" sz="2000" dirty="0"/>
              <a:t>לזהותו במדויק במאגרי המידע </a:t>
            </a:r>
            <a:r>
              <a:rPr lang="he-IL" sz="2000" dirty="0" smtClean="0"/>
              <a:t>הממשלתיים. בישראל</a:t>
            </a:r>
            <a:r>
              <a:rPr lang="he-IL" sz="2000" dirty="0"/>
              <a:t>, </a:t>
            </a:r>
            <a:r>
              <a:rPr lang="he-IL" sz="2000" dirty="0" smtClean="0"/>
              <a:t>לוחית </a:t>
            </a:r>
            <a:r>
              <a:rPr lang="he-IL" sz="2000" dirty="0"/>
              <a:t>רישוי מלווה את הרכב מעת שהורשה לראשונה לנוע בדרכים ועד שהרכב נגרט. לוחיות הרישוי חייבות להיות ברורות לקריאה ביום ובלילה, לעין האנושית וכן לציוד </a:t>
            </a:r>
            <a:r>
              <a:rPr lang="he-IL" sz="2000" dirty="0" smtClean="0"/>
              <a:t>אופטי.</a:t>
            </a:r>
            <a:endParaRPr lang="he-IL" sz="6000" b="1" dirty="0"/>
          </a:p>
        </p:txBody>
      </p:sp>
      <p:pic>
        <p:nvPicPr>
          <p:cNvPr id="16" name="Picture 1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43409" y="4742690"/>
            <a:ext cx="1062252" cy="1044449"/>
          </a:xfrm>
          <a:prstGeom prst="rect">
            <a:avLst/>
          </a:prstGeom>
        </p:spPr>
      </p:pic>
      <p:sp>
        <p:nvSpPr>
          <p:cNvPr id="17" name="Rectangle 16"/>
          <p:cNvSpPr/>
          <p:nvPr/>
        </p:nvSpPr>
        <p:spPr>
          <a:xfrm>
            <a:off x="9357393" y="4607170"/>
            <a:ext cx="1965603" cy="369332"/>
          </a:xfrm>
          <a:prstGeom prst="rect">
            <a:avLst/>
          </a:prstGeom>
        </p:spPr>
        <p:txBody>
          <a:bodyPr wrap="none">
            <a:spAutoFit/>
          </a:bodyPr>
          <a:lstStyle/>
          <a:p>
            <a:pPr algn="r"/>
            <a:r>
              <a:rPr lang="he-IL" b="1" dirty="0" smtClean="0"/>
              <a:t>מיקום החלק:</a:t>
            </a:r>
            <a:r>
              <a:rPr lang="he-IL" dirty="0" smtClean="0"/>
              <a:t> חיצוני</a:t>
            </a:r>
            <a:endParaRPr lang="he-IL" dirty="0"/>
          </a:p>
        </p:txBody>
      </p:sp>
      <p:sp>
        <p:nvSpPr>
          <p:cNvPr id="18" name="Rectangle 17"/>
          <p:cNvSpPr/>
          <p:nvPr/>
        </p:nvSpPr>
        <p:spPr>
          <a:xfrm>
            <a:off x="6114402" y="4607170"/>
            <a:ext cx="2565126" cy="369332"/>
          </a:xfrm>
          <a:prstGeom prst="rect">
            <a:avLst/>
          </a:prstGeom>
        </p:spPr>
        <p:txBody>
          <a:bodyPr wrap="none">
            <a:spAutoFit/>
          </a:bodyPr>
          <a:lstStyle/>
          <a:p>
            <a:pPr algn="r"/>
            <a:r>
              <a:rPr lang="he-IL" b="1" dirty="0" smtClean="0"/>
              <a:t>מיקום פגיעה:</a:t>
            </a:r>
            <a:r>
              <a:rPr lang="he-IL" dirty="0" smtClean="0"/>
              <a:t> חזית, אחורי</a:t>
            </a:r>
            <a:endParaRPr lang="he-IL" dirty="0"/>
          </a:p>
        </p:txBody>
      </p:sp>
      <p:sp>
        <p:nvSpPr>
          <p:cNvPr id="20" name="Rectangle 19"/>
          <p:cNvSpPr/>
          <p:nvPr/>
        </p:nvSpPr>
        <p:spPr>
          <a:xfrm>
            <a:off x="1275411" y="4619870"/>
            <a:ext cx="2930610" cy="369332"/>
          </a:xfrm>
          <a:prstGeom prst="rect">
            <a:avLst/>
          </a:prstGeom>
        </p:spPr>
        <p:txBody>
          <a:bodyPr wrap="none">
            <a:spAutoFit/>
          </a:bodyPr>
          <a:lstStyle/>
          <a:p>
            <a:pPr algn="r" rtl="1"/>
            <a:r>
              <a:rPr lang="he-IL" b="1" dirty="0" smtClean="0"/>
              <a:t>עלות חלק:</a:t>
            </a:r>
            <a:r>
              <a:rPr lang="he-IL" dirty="0" smtClean="0"/>
              <a:t> חינם – משרד רישוי</a:t>
            </a:r>
            <a:endParaRPr lang="he-IL" dirty="0"/>
          </a:p>
        </p:txBody>
      </p:sp>
      <p:pic>
        <p:nvPicPr>
          <p:cNvPr id="2" name="Picture 1"/>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685502" y="2537910"/>
            <a:ext cx="3451203" cy="1782179"/>
          </a:xfrm>
          <a:prstGeom prst="rect">
            <a:avLst/>
          </a:prstGeom>
        </p:spPr>
      </p:pic>
      <p:sp>
        <p:nvSpPr>
          <p:cNvPr id="23" name="TextBox 22">
            <a:hlinkClick r:id="rId17"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pic>
        <p:nvPicPr>
          <p:cNvPr id="24" name="Picture 23"/>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066946" y="5056578"/>
            <a:ext cx="754124" cy="723343"/>
          </a:xfrm>
          <a:prstGeom prst="rect">
            <a:avLst/>
          </a:prstGeom>
        </p:spPr>
      </p:pic>
      <p:pic>
        <p:nvPicPr>
          <p:cNvPr id="25" name="Picture 24"/>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956963" y="5175557"/>
            <a:ext cx="1081855" cy="598314"/>
          </a:xfrm>
          <a:prstGeom prst="rect">
            <a:avLst/>
          </a:prstGeom>
        </p:spPr>
      </p:pic>
    </p:spTree>
    <p:extLst>
      <p:ext uri="{BB962C8B-B14F-4D97-AF65-F5344CB8AC3E}">
        <p14:creationId xmlns:p14="http://schemas.microsoft.com/office/powerpoint/2010/main" val="42210346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5" name="Picture 2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26" name="TextBox 25"/>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7" name="TextBox 26"/>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8" name="TextBox 27"/>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29" name="TextBox 28"/>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0" name="TextBox 29"/>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31" name="TextBox 30">
            <a:hlinkClick r:id="rId3" action="ppaction://hlinksldjump"/>
            <a:hlinkHover r:id="rId4"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2" name="TextBox 31">
            <a:hlinkClick r:id="rId5" action="ppaction://hlinksldjump"/>
            <a:hlinkHover r:id="rId6"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34" name="Picture 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35" name="Picture 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36" name="Picture 3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37" name="Picture 3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38" name="Picture 3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39" name="Picture 3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40" name="Picture 3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41" name="TextBox 40">
            <a:hlinkClick r:id="rId15" action="ppaction://hlinksldjump"/>
            <a:hlinkHover r:id="rId16"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42" name="TextBox 41">
            <a:hlinkClick r:id="rId17" action="ppaction://hlinksldjump"/>
            <a:hlinkHover r:id="rId18"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43" name="TextBox 42">
            <a:hlinkClick r:id="rId19" action="ppaction://hlinksldjump"/>
            <a:hlinkHover r:id="rId20"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44" name="TextBox 43"/>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45" name="TextBox 44"/>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46" name="TextBox 45"/>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47" name="TextBox 46"/>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48" name="Picture 47">
            <a:hlinkClick r:id="rId21" action="ppaction://hlinksldjump"/>
          </p:cNvPr>
          <p:cNvPicPr>
            <a:picLocks noChangeAspect="1"/>
          </p:cNvPicPr>
          <p:nvPr/>
        </p:nvPicPr>
        <p:blipFill rotWithShape="1">
          <a:blip r:embed="rId2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49" name="TextBox 48">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0"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52" name="Rectangle 51"/>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Rectangle 3"/>
          <p:cNvSpPr/>
          <p:nvPr/>
        </p:nvSpPr>
        <p:spPr>
          <a:xfrm>
            <a:off x="676821" y="1314451"/>
            <a:ext cx="10646176" cy="854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6" name="Rectangle 5"/>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p:cNvSpPr txBox="1"/>
          <p:nvPr/>
        </p:nvSpPr>
        <p:spPr>
          <a:xfrm>
            <a:off x="4136705" y="1250909"/>
            <a:ext cx="7172510" cy="923330"/>
          </a:xfrm>
          <a:prstGeom prst="rect">
            <a:avLst/>
          </a:prstGeom>
          <a:noFill/>
        </p:spPr>
        <p:txBody>
          <a:bodyPr wrap="square" rtlCol="1">
            <a:spAutoFit/>
          </a:bodyPr>
          <a:lstStyle/>
          <a:p>
            <a:pPr algn="r" rtl="1"/>
            <a:r>
              <a:rPr lang="he-IL" sz="5400" b="1" dirty="0" smtClean="0"/>
              <a:t>צמיג</a:t>
            </a:r>
            <a:endParaRPr lang="he-IL" sz="5400" b="1" dirty="0"/>
          </a:p>
        </p:txBody>
      </p:sp>
      <p:sp>
        <p:nvSpPr>
          <p:cNvPr id="13" name="TextBox 12"/>
          <p:cNvSpPr txBox="1"/>
          <p:nvPr/>
        </p:nvSpPr>
        <p:spPr>
          <a:xfrm>
            <a:off x="4281912" y="2076508"/>
            <a:ext cx="6992191" cy="2400657"/>
          </a:xfrm>
          <a:prstGeom prst="rect">
            <a:avLst/>
          </a:prstGeom>
          <a:noFill/>
        </p:spPr>
        <p:txBody>
          <a:bodyPr wrap="square" rtlCol="1">
            <a:spAutoFit/>
          </a:bodyPr>
          <a:lstStyle/>
          <a:p>
            <a:pPr algn="just" rtl="1">
              <a:lnSpc>
                <a:spcPct val="150000"/>
              </a:lnSpc>
            </a:pPr>
            <a:r>
              <a:rPr lang="he-IL" sz="2000" dirty="0"/>
              <a:t>גומי שעוטף את חישוק הגלגל. הצמיג מעביר את כח המנוע לתנועה, מספק אחיזת כביש </a:t>
            </a:r>
            <a:r>
              <a:rPr lang="he-IL" sz="2000" dirty="0" smtClean="0"/>
              <a:t>טובה ובולם </a:t>
            </a:r>
            <a:r>
              <a:rPr lang="he-IL" sz="2000" dirty="0"/>
              <a:t>זעזועים. הסימון הבסיסי המופיע על הצמיג הוא מידת הצמיג והחישוק. </a:t>
            </a:r>
            <a:r>
              <a:rPr lang="he-IL" sz="2000" dirty="0" smtClean="0"/>
              <a:t>החריצים </a:t>
            </a:r>
            <a:r>
              <a:rPr lang="he-IL" sz="2000" dirty="0"/>
              <a:t>של הצמיג נמצאים בסוליה ומטרתם לשפר את פינוי המים שנמצאים על פני </a:t>
            </a:r>
            <a:r>
              <a:rPr lang="he-IL" sz="2000" dirty="0" smtClean="0"/>
              <a:t>הכביש </a:t>
            </a:r>
            <a:r>
              <a:rPr lang="he-IL" sz="2000" dirty="0"/>
              <a:t>וכן לצנן את החום שנוצר בעת נסיעה בגלל החיכוך.</a:t>
            </a:r>
            <a:endParaRPr lang="he-IL" sz="6000" b="1" dirty="0"/>
          </a:p>
        </p:txBody>
      </p:sp>
      <p:pic>
        <p:nvPicPr>
          <p:cNvPr id="14" name="Picture 1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43409" y="4742690"/>
            <a:ext cx="1062252" cy="1044449"/>
          </a:xfrm>
          <a:prstGeom prst="rect">
            <a:avLst/>
          </a:prstGeom>
        </p:spPr>
      </p:pic>
      <p:sp>
        <p:nvSpPr>
          <p:cNvPr id="15" name="Rectangle 14"/>
          <p:cNvSpPr/>
          <p:nvPr/>
        </p:nvSpPr>
        <p:spPr>
          <a:xfrm>
            <a:off x="9357393" y="4607170"/>
            <a:ext cx="1965603" cy="369332"/>
          </a:xfrm>
          <a:prstGeom prst="rect">
            <a:avLst/>
          </a:prstGeom>
        </p:spPr>
        <p:txBody>
          <a:bodyPr wrap="none">
            <a:spAutoFit/>
          </a:bodyPr>
          <a:lstStyle/>
          <a:p>
            <a:pPr algn="r"/>
            <a:r>
              <a:rPr lang="he-IL" b="1" dirty="0" smtClean="0"/>
              <a:t>מיקום החלק:</a:t>
            </a:r>
            <a:r>
              <a:rPr lang="he-IL" dirty="0" smtClean="0"/>
              <a:t> חיצוני</a:t>
            </a:r>
            <a:endParaRPr lang="he-IL" dirty="0"/>
          </a:p>
        </p:txBody>
      </p:sp>
      <p:sp>
        <p:nvSpPr>
          <p:cNvPr id="17" name="Rectangle 16"/>
          <p:cNvSpPr/>
          <p:nvPr/>
        </p:nvSpPr>
        <p:spPr>
          <a:xfrm>
            <a:off x="6119283" y="4607170"/>
            <a:ext cx="1731564" cy="369332"/>
          </a:xfrm>
          <a:prstGeom prst="rect">
            <a:avLst/>
          </a:prstGeom>
        </p:spPr>
        <p:txBody>
          <a:bodyPr wrap="none">
            <a:spAutoFit/>
          </a:bodyPr>
          <a:lstStyle/>
          <a:p>
            <a:pPr algn="r"/>
            <a:r>
              <a:rPr lang="he-IL" b="1" dirty="0" smtClean="0"/>
              <a:t>מיקום פגיעה:</a:t>
            </a:r>
            <a:r>
              <a:rPr lang="he-IL" dirty="0" smtClean="0"/>
              <a:t> צד</a:t>
            </a:r>
            <a:endParaRPr lang="he-IL" dirty="0"/>
          </a:p>
        </p:txBody>
      </p:sp>
      <p:sp>
        <p:nvSpPr>
          <p:cNvPr id="18" name="Rectangle 17"/>
          <p:cNvSpPr/>
          <p:nvPr/>
        </p:nvSpPr>
        <p:spPr>
          <a:xfrm>
            <a:off x="1303278" y="4607170"/>
            <a:ext cx="2839239" cy="369332"/>
          </a:xfrm>
          <a:prstGeom prst="rect">
            <a:avLst/>
          </a:prstGeom>
        </p:spPr>
        <p:txBody>
          <a:bodyPr wrap="none">
            <a:spAutoFit/>
          </a:bodyPr>
          <a:lstStyle/>
          <a:p>
            <a:pPr algn="r" rtl="1"/>
            <a:r>
              <a:rPr lang="he-IL" b="1" dirty="0" smtClean="0"/>
              <a:t>עלות חלק:</a:t>
            </a:r>
            <a:r>
              <a:rPr lang="he-IL" dirty="0" smtClean="0"/>
              <a:t> 100 ₪ - 1,000 ₪</a:t>
            </a:r>
            <a:endParaRPr lang="he-IL"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2557976">
            <a:off x="3017464" y="4839336"/>
            <a:ext cx="989588" cy="899835"/>
          </a:xfrm>
          <a:prstGeom prst="rect">
            <a:avLst/>
          </a:prstGeom>
        </p:spPr>
      </p:pic>
      <p:pic>
        <p:nvPicPr>
          <p:cNvPr id="21" name="Picture 20"/>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76820" y="2127183"/>
            <a:ext cx="3459884" cy="2488634"/>
          </a:xfrm>
          <a:prstGeom prst="rect">
            <a:avLst/>
          </a:prstGeom>
        </p:spPr>
      </p:pic>
      <p:sp>
        <p:nvSpPr>
          <p:cNvPr id="22" name="TextBox 21">
            <a:hlinkClick r:id="rId15"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pic>
        <p:nvPicPr>
          <p:cNvPr id="23" name="Picture 22"/>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131587" y="5154455"/>
            <a:ext cx="952588" cy="649230"/>
          </a:xfrm>
          <a:prstGeom prst="rect">
            <a:avLst/>
          </a:prstGeom>
        </p:spPr>
      </p:pic>
    </p:spTree>
    <p:extLst>
      <p:ext uri="{BB962C8B-B14F-4D97-AF65-F5344CB8AC3E}">
        <p14:creationId xmlns:p14="http://schemas.microsoft.com/office/powerpoint/2010/main" val="6006424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6" name="Picture 2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27" name="TextBox 26"/>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28" name="TextBox 27"/>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29" name="TextBox 28"/>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0" name="TextBox 29"/>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1" name="TextBox 30"/>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32" name="TextBox 31">
            <a:hlinkClick r:id="rId3" action="ppaction://hlinksldjump"/>
            <a:hlinkHover r:id="rId4"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3" name="TextBox 32">
            <a:hlinkClick r:id="rId5" action="ppaction://hlinksldjump"/>
            <a:hlinkHover r:id="rId6"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34" name="Picture 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35" name="Picture 3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37" name="Picture 3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38" name="Picture 3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39" name="Picture 3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40" name="Picture 3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41" name="Picture 4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42" name="TextBox 41">
            <a:hlinkClick r:id="rId15" action="ppaction://hlinksldjump"/>
            <a:hlinkHover r:id="rId16"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43" name="TextBox 42">
            <a:hlinkClick r:id="rId17" action="ppaction://hlinksldjump"/>
            <a:hlinkHover r:id="rId18"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44" name="TextBox 43">
            <a:hlinkClick r:id="rId19" action="ppaction://hlinksldjump"/>
            <a:hlinkHover r:id="rId20"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45" name="TextBox 44"/>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46" name="TextBox 45"/>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47" name="TextBox 46"/>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48" name="TextBox 47"/>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49" name="Picture 48">
            <a:hlinkClick r:id="rId21" action="ppaction://hlinksldjump"/>
          </p:cNvPr>
          <p:cNvPicPr>
            <a:picLocks noChangeAspect="1"/>
          </p:cNvPicPr>
          <p:nvPr/>
        </p:nvPicPr>
        <p:blipFill rotWithShape="1">
          <a:blip r:embed="rId2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0" name="TextBox 49">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1"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53" name="Rectangle 52"/>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Rectangle 3"/>
          <p:cNvSpPr/>
          <p:nvPr/>
        </p:nvSpPr>
        <p:spPr>
          <a:xfrm>
            <a:off x="676821" y="1314451"/>
            <a:ext cx="10646176" cy="854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6" name="Rectangle 5"/>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p:cNvSpPr txBox="1"/>
          <p:nvPr/>
        </p:nvSpPr>
        <p:spPr>
          <a:xfrm>
            <a:off x="4136705" y="1250909"/>
            <a:ext cx="7172510" cy="923330"/>
          </a:xfrm>
          <a:prstGeom prst="rect">
            <a:avLst/>
          </a:prstGeom>
          <a:noFill/>
        </p:spPr>
        <p:txBody>
          <a:bodyPr wrap="square" rtlCol="1">
            <a:spAutoFit/>
          </a:bodyPr>
          <a:lstStyle/>
          <a:p>
            <a:pPr algn="r" rtl="1"/>
            <a:r>
              <a:rPr lang="he-IL" sz="5400" b="1" dirty="0" smtClean="0"/>
              <a:t>מראה פנימית</a:t>
            </a:r>
            <a:endParaRPr lang="he-IL" sz="5400" b="1" dirty="0"/>
          </a:p>
        </p:txBody>
      </p:sp>
      <p:sp>
        <p:nvSpPr>
          <p:cNvPr id="13" name="TextBox 12"/>
          <p:cNvSpPr txBox="1"/>
          <p:nvPr/>
        </p:nvSpPr>
        <p:spPr>
          <a:xfrm>
            <a:off x="4281912" y="2076508"/>
            <a:ext cx="6992191" cy="2343655"/>
          </a:xfrm>
          <a:prstGeom prst="rect">
            <a:avLst/>
          </a:prstGeom>
          <a:noFill/>
        </p:spPr>
        <p:txBody>
          <a:bodyPr wrap="square" rtlCol="1">
            <a:spAutoFit/>
          </a:bodyPr>
          <a:lstStyle/>
          <a:p>
            <a:pPr algn="just" rtl="1">
              <a:lnSpc>
                <a:spcPct val="150000"/>
              </a:lnSpc>
            </a:pPr>
            <a:r>
              <a:rPr lang="he-IL" sz="2000" dirty="0" smtClean="0"/>
              <a:t>המראה </a:t>
            </a:r>
            <a:r>
              <a:rPr lang="he-IL" sz="2000" dirty="0"/>
              <a:t>מוצמדת </a:t>
            </a:r>
            <a:r>
              <a:rPr lang="he-IL" sz="2000" dirty="0" smtClean="0"/>
              <a:t>לראש </a:t>
            </a:r>
            <a:r>
              <a:rPr lang="he-IL" sz="2000" dirty="0"/>
              <a:t>השמשה </a:t>
            </a:r>
            <a:r>
              <a:rPr lang="he-IL" sz="2000" dirty="0" smtClean="0"/>
              <a:t>וניתן </a:t>
            </a:r>
            <a:r>
              <a:rPr lang="he-IL" sz="2000" dirty="0"/>
              <a:t>לכוון אותה בהתאם לגובה וזווית </a:t>
            </a:r>
            <a:r>
              <a:rPr lang="he-IL" sz="2000" dirty="0" smtClean="0"/>
              <a:t>הצפייה. משקפת את </a:t>
            </a:r>
            <a:r>
              <a:rPr lang="he-IL" sz="2000" dirty="0"/>
              <a:t>התנועה </a:t>
            </a:r>
            <a:r>
              <a:rPr lang="he-IL" sz="2000" dirty="0" smtClean="0"/>
              <a:t>מאחור בלבד. החלפת המראה במראה </a:t>
            </a:r>
            <a:r>
              <a:rPr lang="he-IL" sz="2000" dirty="0"/>
              <a:t>פנורמית מסכנת את הנהג בכמה מובנים, </a:t>
            </a:r>
            <a:r>
              <a:rPr lang="he-IL" sz="2000" dirty="0" smtClean="0"/>
              <a:t>היא </a:t>
            </a:r>
            <a:r>
              <a:rPr lang="he-IL" sz="2000" dirty="0"/>
              <a:t>יוצרת עיוות של התמונה מאחור ומקשה על אומדן </a:t>
            </a:r>
            <a:r>
              <a:rPr lang="he-IL" sz="2000" dirty="0" smtClean="0"/>
              <a:t>המרחק, היא גם </a:t>
            </a:r>
            <a:r>
              <a:rPr lang="he-IL" sz="2000" dirty="0"/>
              <a:t>עלולה להתנפץ ולהתרסק בתאונה ולהחמיר את פגיעת הנהג.</a:t>
            </a:r>
            <a:endParaRPr lang="he-IL" sz="6000" b="1" dirty="0"/>
          </a:p>
        </p:txBody>
      </p:sp>
      <p:sp>
        <p:nvSpPr>
          <p:cNvPr id="14" name="Rectangle 13"/>
          <p:cNvSpPr/>
          <p:nvPr/>
        </p:nvSpPr>
        <p:spPr>
          <a:xfrm>
            <a:off x="9397468" y="4607170"/>
            <a:ext cx="1925528" cy="369332"/>
          </a:xfrm>
          <a:prstGeom prst="rect">
            <a:avLst/>
          </a:prstGeom>
        </p:spPr>
        <p:txBody>
          <a:bodyPr wrap="none">
            <a:spAutoFit/>
          </a:bodyPr>
          <a:lstStyle/>
          <a:p>
            <a:pPr algn="r"/>
            <a:r>
              <a:rPr lang="he-IL" b="1" dirty="0" smtClean="0"/>
              <a:t>מיקום החלק:</a:t>
            </a:r>
            <a:r>
              <a:rPr lang="he-IL" dirty="0" smtClean="0"/>
              <a:t> פנימי</a:t>
            </a:r>
            <a:endParaRPr lang="he-IL" dirty="0"/>
          </a:p>
        </p:txBody>
      </p:sp>
      <p:pic>
        <p:nvPicPr>
          <p:cNvPr id="16" name="Picture 1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16302" y="4973784"/>
            <a:ext cx="942765" cy="886343"/>
          </a:xfrm>
          <a:prstGeom prst="rect">
            <a:avLst/>
          </a:prstGeom>
        </p:spPr>
      </p:pic>
      <p:sp>
        <p:nvSpPr>
          <p:cNvPr id="18" name="Rectangle 17"/>
          <p:cNvSpPr/>
          <p:nvPr/>
        </p:nvSpPr>
        <p:spPr>
          <a:xfrm>
            <a:off x="6114128" y="4607170"/>
            <a:ext cx="1936749" cy="369332"/>
          </a:xfrm>
          <a:prstGeom prst="rect">
            <a:avLst/>
          </a:prstGeom>
        </p:spPr>
        <p:txBody>
          <a:bodyPr wrap="none">
            <a:spAutoFit/>
          </a:bodyPr>
          <a:lstStyle/>
          <a:p>
            <a:pPr algn="r"/>
            <a:r>
              <a:rPr lang="he-IL" b="1" dirty="0" smtClean="0"/>
              <a:t>מיקום פגיעה:</a:t>
            </a:r>
            <a:r>
              <a:rPr lang="he-IL" dirty="0" smtClean="0"/>
              <a:t> חזית</a:t>
            </a:r>
            <a:endParaRPr lang="he-IL" dirty="0"/>
          </a:p>
        </p:txBody>
      </p:sp>
      <p:sp>
        <p:nvSpPr>
          <p:cNvPr id="19" name="Rectangle 18"/>
          <p:cNvSpPr/>
          <p:nvPr/>
        </p:nvSpPr>
        <p:spPr>
          <a:xfrm>
            <a:off x="1588328" y="4607170"/>
            <a:ext cx="2582758" cy="369332"/>
          </a:xfrm>
          <a:prstGeom prst="rect">
            <a:avLst/>
          </a:prstGeom>
        </p:spPr>
        <p:txBody>
          <a:bodyPr wrap="none">
            <a:spAutoFit/>
          </a:bodyPr>
          <a:lstStyle/>
          <a:p>
            <a:pPr algn="r" rtl="1"/>
            <a:r>
              <a:rPr lang="he-IL" b="1" dirty="0" smtClean="0"/>
              <a:t>עלות חלק: </a:t>
            </a:r>
            <a:r>
              <a:rPr lang="he-IL" dirty="0" smtClean="0"/>
              <a:t>50 ₪  - 200 ₪</a:t>
            </a:r>
            <a:endParaRPr lang="he-IL" dirty="0"/>
          </a:p>
        </p:txBody>
      </p:sp>
      <p:pic>
        <p:nvPicPr>
          <p:cNvPr id="21" name="Picture 20"/>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76819" y="2156064"/>
            <a:ext cx="3459885" cy="2457531"/>
          </a:xfrm>
          <a:prstGeom prst="rect">
            <a:avLst/>
          </a:prstGeom>
        </p:spPr>
      </p:pic>
      <p:sp>
        <p:nvSpPr>
          <p:cNvPr id="22" name="TextBox 21">
            <a:hlinkClick r:id="rId27"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pic>
        <p:nvPicPr>
          <p:cNvPr id="23" name="Picture 2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2557976">
            <a:off x="3017464" y="4839336"/>
            <a:ext cx="989588" cy="899835"/>
          </a:xfrm>
          <a:prstGeom prst="rect">
            <a:avLst/>
          </a:prstGeom>
        </p:spPr>
      </p:pic>
      <p:pic>
        <p:nvPicPr>
          <p:cNvPr id="24" name="Picture 23"/>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142567" y="5175557"/>
            <a:ext cx="1081855" cy="598314"/>
          </a:xfrm>
          <a:prstGeom prst="rect">
            <a:avLst/>
          </a:prstGeom>
        </p:spPr>
      </p:pic>
    </p:spTree>
    <p:extLst>
      <p:ext uri="{BB962C8B-B14F-4D97-AF65-F5344CB8AC3E}">
        <p14:creationId xmlns:p14="http://schemas.microsoft.com/office/powerpoint/2010/main" val="21654214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9" name="Picture 2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30" name="TextBox 29"/>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31" name="TextBox 30"/>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32" name="TextBox 31"/>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3" name="TextBox 32"/>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4" name="TextBox 33"/>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35" name="TextBox 34">
            <a:hlinkClick r:id="rId3" action="ppaction://hlinksldjump"/>
            <a:hlinkHover r:id="rId4"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6" name="TextBox 35">
            <a:hlinkClick r:id="rId5" action="ppaction://hlinksldjump"/>
            <a:hlinkHover r:id="rId6"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38" name="Picture 3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0" name="Picture 3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1" name="Picture 4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2" name="Picture 4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43" name="Picture 4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44" name="Picture 43"/>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45" name="TextBox 44">
            <a:hlinkClick r:id="rId15" action="ppaction://hlinksldjump"/>
            <a:hlinkHover r:id="rId16"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46" name="TextBox 45">
            <a:hlinkClick r:id="rId17" action="ppaction://hlinksldjump"/>
            <a:hlinkHover r:id="rId18"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47" name="TextBox 46">
            <a:hlinkClick r:id="rId19" action="ppaction://hlinksldjump"/>
            <a:hlinkHover r:id="rId20"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48" name="TextBox 47"/>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49" name="TextBox 48"/>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50" name="TextBox 4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51" name="TextBox 5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2" name="Picture 51">
            <a:hlinkClick r:id="rId21" action="ppaction://hlinksldjump"/>
          </p:cNvPr>
          <p:cNvPicPr>
            <a:picLocks noChangeAspect="1"/>
          </p:cNvPicPr>
          <p:nvPr/>
        </p:nvPicPr>
        <p:blipFill rotWithShape="1">
          <a:blip r:embed="rId2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3" name="TextBox 52">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4"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56" name="Rectangle 55"/>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Rectangle 3"/>
          <p:cNvSpPr/>
          <p:nvPr/>
        </p:nvSpPr>
        <p:spPr>
          <a:xfrm>
            <a:off x="676821" y="1314451"/>
            <a:ext cx="10646176" cy="854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6" name="Rectangle 5"/>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p:cNvSpPr txBox="1"/>
          <p:nvPr/>
        </p:nvSpPr>
        <p:spPr>
          <a:xfrm>
            <a:off x="4136705" y="1250909"/>
            <a:ext cx="7172510" cy="923330"/>
          </a:xfrm>
          <a:prstGeom prst="rect">
            <a:avLst/>
          </a:prstGeom>
          <a:noFill/>
        </p:spPr>
        <p:txBody>
          <a:bodyPr wrap="square" rtlCol="1">
            <a:spAutoFit/>
          </a:bodyPr>
          <a:lstStyle/>
          <a:p>
            <a:pPr algn="r" rtl="1"/>
            <a:r>
              <a:rPr lang="he-IL" sz="5400" b="1" dirty="0" smtClean="0"/>
              <a:t>מושבי הרכב</a:t>
            </a:r>
            <a:endParaRPr lang="he-IL" sz="5400" b="1" dirty="0"/>
          </a:p>
        </p:txBody>
      </p:sp>
      <p:sp>
        <p:nvSpPr>
          <p:cNvPr id="13" name="TextBox 12"/>
          <p:cNvSpPr txBox="1"/>
          <p:nvPr/>
        </p:nvSpPr>
        <p:spPr>
          <a:xfrm>
            <a:off x="4281912" y="2076508"/>
            <a:ext cx="6992191" cy="2343655"/>
          </a:xfrm>
          <a:prstGeom prst="rect">
            <a:avLst/>
          </a:prstGeom>
          <a:noFill/>
        </p:spPr>
        <p:txBody>
          <a:bodyPr wrap="square" rtlCol="1">
            <a:spAutoFit/>
          </a:bodyPr>
          <a:lstStyle/>
          <a:p>
            <a:pPr algn="just" rtl="1">
              <a:lnSpc>
                <a:spcPct val="150000"/>
              </a:lnSpc>
            </a:pPr>
            <a:r>
              <a:rPr lang="he-IL" sz="2000" dirty="0" smtClean="0"/>
              <a:t>רוב </a:t>
            </a:r>
            <a:r>
              <a:rPr lang="he-IL" sz="2000" dirty="0"/>
              <a:t>מושבי הרכב עשויים מחומר זול אך עמיד על מנת לעמוד בשימוש ממושך. משענת הראש אמורה להגן על ראשכם וצווארכם מפני "צליפת שוט" – חבטה של הראש אחורה וקדימה במהירות האופיינית במקרה תאונה. מושב בטיחותי מפחית את הנטייה של הנוסע להחליק מתחת לחגורת הבטיחות בהתנגשות חזיתית קשה</a:t>
            </a:r>
            <a:r>
              <a:rPr lang="he-IL" sz="2000" dirty="0" smtClean="0"/>
              <a:t>.</a:t>
            </a:r>
            <a:endParaRPr lang="he-IL" sz="6000" b="1" dirty="0"/>
          </a:p>
        </p:txBody>
      </p:sp>
      <p:sp>
        <p:nvSpPr>
          <p:cNvPr id="14" name="Rectangle 13"/>
          <p:cNvSpPr/>
          <p:nvPr/>
        </p:nvSpPr>
        <p:spPr>
          <a:xfrm>
            <a:off x="9397468" y="4607170"/>
            <a:ext cx="1925528" cy="369332"/>
          </a:xfrm>
          <a:prstGeom prst="rect">
            <a:avLst/>
          </a:prstGeom>
        </p:spPr>
        <p:txBody>
          <a:bodyPr wrap="none">
            <a:spAutoFit/>
          </a:bodyPr>
          <a:lstStyle/>
          <a:p>
            <a:pPr algn="r"/>
            <a:r>
              <a:rPr lang="he-IL" b="1" dirty="0" smtClean="0"/>
              <a:t>מיקום החלק:</a:t>
            </a:r>
            <a:r>
              <a:rPr lang="he-IL" dirty="0" smtClean="0"/>
              <a:t> פנימי</a:t>
            </a:r>
            <a:endParaRPr lang="he-IL" dirty="0"/>
          </a:p>
        </p:txBody>
      </p:sp>
      <p:pic>
        <p:nvPicPr>
          <p:cNvPr id="16" name="Picture 1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16302" y="4973784"/>
            <a:ext cx="942765" cy="886343"/>
          </a:xfrm>
          <a:prstGeom prst="rect">
            <a:avLst/>
          </a:prstGeom>
        </p:spPr>
      </p:pic>
      <p:sp>
        <p:nvSpPr>
          <p:cNvPr id="17" name="Rectangle 16"/>
          <p:cNvSpPr/>
          <p:nvPr/>
        </p:nvSpPr>
        <p:spPr>
          <a:xfrm>
            <a:off x="6115720" y="4607170"/>
            <a:ext cx="2920992" cy="369332"/>
          </a:xfrm>
          <a:prstGeom prst="rect">
            <a:avLst/>
          </a:prstGeom>
        </p:spPr>
        <p:txBody>
          <a:bodyPr wrap="none">
            <a:spAutoFit/>
          </a:bodyPr>
          <a:lstStyle/>
          <a:p>
            <a:pPr algn="r"/>
            <a:r>
              <a:rPr lang="he-IL" b="1" dirty="0" smtClean="0"/>
              <a:t>מיקום פגיעה:</a:t>
            </a:r>
            <a:r>
              <a:rPr lang="he-IL" dirty="0" smtClean="0"/>
              <a:t> צד, חזית, אחורי</a:t>
            </a:r>
            <a:endParaRPr lang="he-IL" dirty="0"/>
          </a:p>
        </p:txBody>
      </p:sp>
      <p:sp>
        <p:nvSpPr>
          <p:cNvPr id="18" name="Rectangle 17"/>
          <p:cNvSpPr/>
          <p:nvPr/>
        </p:nvSpPr>
        <p:spPr>
          <a:xfrm>
            <a:off x="1226825" y="4619870"/>
            <a:ext cx="2919389" cy="369332"/>
          </a:xfrm>
          <a:prstGeom prst="rect">
            <a:avLst/>
          </a:prstGeom>
        </p:spPr>
        <p:txBody>
          <a:bodyPr wrap="none">
            <a:spAutoFit/>
          </a:bodyPr>
          <a:lstStyle/>
          <a:p>
            <a:pPr algn="r" rtl="1"/>
            <a:r>
              <a:rPr lang="he-IL" b="1" dirty="0" smtClean="0"/>
              <a:t>עלות חלק:</a:t>
            </a:r>
            <a:r>
              <a:rPr lang="he-IL" dirty="0" smtClean="0"/>
              <a:t> 500 ₪ – 5,000 ₪</a:t>
            </a:r>
            <a:endParaRPr lang="he-IL" dirty="0"/>
          </a:p>
        </p:txBody>
      </p:sp>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2432413">
            <a:off x="2999266" y="4771688"/>
            <a:ext cx="1050505" cy="1050505"/>
          </a:xfrm>
          <a:prstGeom prst="rect">
            <a:avLst/>
          </a:prstGeom>
        </p:spPr>
      </p:pic>
      <p:pic>
        <p:nvPicPr>
          <p:cNvPr id="23" name="Picture 22"/>
          <p:cNvPicPr>
            <a:picLocks noChangeAspect="1"/>
          </p:cNvPicPr>
          <p:nvPr/>
        </p:nvPicPr>
        <p:blipFill rotWithShape="1">
          <a:blip r:embed="rId26" cstate="email">
            <a:extLst>
              <a:ext uri="{28A0092B-C50C-407E-A947-70E740481C1C}">
                <a14:useLocalDpi xmlns:a14="http://schemas.microsoft.com/office/drawing/2010/main"/>
              </a:ext>
            </a:extLst>
          </a:blip>
          <a:srcRect b="-1"/>
          <a:stretch/>
        </p:blipFill>
        <p:spPr>
          <a:xfrm>
            <a:off x="695604" y="2168856"/>
            <a:ext cx="3441100" cy="2468107"/>
          </a:xfrm>
          <a:prstGeom prst="rect">
            <a:avLst/>
          </a:prstGeom>
        </p:spPr>
      </p:pic>
      <p:sp>
        <p:nvSpPr>
          <p:cNvPr id="24" name="TextBox 23">
            <a:hlinkClick r:id="rId27"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pic>
        <p:nvPicPr>
          <p:cNvPr id="25" name="Picture 24"/>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066946" y="5056578"/>
            <a:ext cx="754124" cy="723343"/>
          </a:xfrm>
          <a:prstGeom prst="rect">
            <a:avLst/>
          </a:prstGeom>
        </p:spPr>
      </p:pic>
      <p:pic>
        <p:nvPicPr>
          <p:cNvPr id="26" name="Picture 25"/>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6956963" y="5175557"/>
            <a:ext cx="1081855" cy="598314"/>
          </a:xfrm>
          <a:prstGeom prst="rect">
            <a:avLst/>
          </a:prstGeom>
        </p:spPr>
      </p:pic>
      <p:pic>
        <p:nvPicPr>
          <p:cNvPr id="27" name="Picture 26"/>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8217572" y="5154455"/>
            <a:ext cx="952588" cy="649230"/>
          </a:xfrm>
          <a:prstGeom prst="rect">
            <a:avLst/>
          </a:prstGeom>
        </p:spPr>
      </p:pic>
    </p:spTree>
    <p:extLst>
      <p:ext uri="{BB962C8B-B14F-4D97-AF65-F5344CB8AC3E}">
        <p14:creationId xmlns:p14="http://schemas.microsoft.com/office/powerpoint/2010/main" val="27487317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 name="Picture 3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32" name="TextBox 31"/>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33" name="TextBox 32"/>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34" name="TextBox 33"/>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5" name="TextBox 34"/>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6" name="TextBox 35"/>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37" name="TextBox 36">
            <a:hlinkClick r:id="rId4" action="ppaction://hlinksldjump"/>
            <a:hlinkHover r:id="rId5"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8" name="TextBox 37">
            <a:hlinkClick r:id="rId6" action="ppaction://hlinksldjump"/>
            <a:hlinkHover r:id="rId7"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39" name="Picture 3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1" name="Picture 4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2" name="Picture 4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3" name="Picture 4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4" name="Picture 43"/>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45" name="Picture 44"/>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46" name="Picture 4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47" name="TextBox 46">
            <a:hlinkClick r:id="rId16" action="ppaction://hlinksldjump"/>
            <a:hlinkHover r:id="rId17"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48" name="TextBox 47">
            <a:hlinkClick r:id="rId18" action="ppaction://hlinksldjump"/>
            <a:hlinkHover r:id="rId19"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49" name="TextBox 48">
            <a:hlinkClick r:id="rId20" action="ppaction://hlinksldjump"/>
            <a:hlinkHover r:id="rId21"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50" name="TextBox 49"/>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51" name="TextBox 50"/>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52" name="TextBox 51"/>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53" name="TextBox 52"/>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4" name="Picture 53">
            <a:hlinkClick r:id="rId22" action="ppaction://hlinksldjump"/>
          </p:cNvPr>
          <p:cNvPicPr>
            <a:picLocks noChangeAspect="1"/>
          </p:cNvPicPr>
          <p:nvPr/>
        </p:nvPicPr>
        <p:blipFill rotWithShape="1">
          <a:blip r:embed="rId2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5" name="TextBox 54">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6"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58" name="Rectangle 57"/>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C31E6F1F-5A8F-48AD-9BE0-313E1178EFD9}"/>
              </a:ext>
            </a:extLst>
          </p:cNvPr>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Rectangle 3">
            <a:extLst>
              <a:ext uri="{FF2B5EF4-FFF2-40B4-BE49-F238E27FC236}">
                <a16:creationId xmlns:a16="http://schemas.microsoft.com/office/drawing/2014/main" id="{40A5B4B4-664C-4DD3-A697-19B1CACB2E8E}"/>
              </a:ext>
            </a:extLst>
          </p:cNvPr>
          <p:cNvSpPr/>
          <p:nvPr/>
        </p:nvSpPr>
        <p:spPr>
          <a:xfrm>
            <a:off x="676821" y="1314451"/>
            <a:ext cx="10646176" cy="3334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BEC97510-C85B-433E-B23C-DE3C348097C6}"/>
              </a:ext>
            </a:extLst>
          </p:cNvPr>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6" name="Rectangle 5">
            <a:extLst>
              <a:ext uri="{FF2B5EF4-FFF2-40B4-BE49-F238E27FC236}">
                <a16:creationId xmlns:a16="http://schemas.microsoft.com/office/drawing/2014/main" id="{E7FDE898-4AC8-4AB0-8F30-DB077CC28944}"/>
              </a:ext>
            </a:extLst>
          </p:cNvPr>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3A52048E-E7B6-4A63-AB1E-8628D1D2DA75}"/>
              </a:ext>
            </a:extLst>
          </p:cNvPr>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B71F75A5-95E0-4313-83CA-50A8C806B451}"/>
              </a:ext>
            </a:extLst>
          </p:cNvPr>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496EBD9D-ED19-41CE-87F5-6C99AA16D995}"/>
              </a:ext>
            </a:extLst>
          </p:cNvPr>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1966396A-A62C-4E29-8A6D-A9AC06AB429F}"/>
              </a:ext>
            </a:extLst>
          </p:cNvPr>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18B39A42-AF2E-49E5-90E4-6F6B184F7C34}"/>
              </a:ext>
            </a:extLst>
          </p:cNvPr>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1660006A-DD34-465E-A1FC-CF655C6C3285}"/>
              </a:ext>
            </a:extLst>
          </p:cNvPr>
          <p:cNvSpPr txBox="1"/>
          <p:nvPr/>
        </p:nvSpPr>
        <p:spPr>
          <a:xfrm>
            <a:off x="4136705" y="1250909"/>
            <a:ext cx="7172510" cy="923330"/>
          </a:xfrm>
          <a:prstGeom prst="rect">
            <a:avLst/>
          </a:prstGeom>
          <a:noFill/>
        </p:spPr>
        <p:txBody>
          <a:bodyPr wrap="square" rtlCol="1">
            <a:spAutoFit/>
          </a:bodyPr>
          <a:lstStyle/>
          <a:p>
            <a:pPr algn="r" rtl="1"/>
            <a:r>
              <a:rPr lang="he-IL" sz="5400" b="1" dirty="0"/>
              <a:t>גלגל חלופי</a:t>
            </a:r>
          </a:p>
        </p:txBody>
      </p:sp>
      <p:sp>
        <p:nvSpPr>
          <p:cNvPr id="13" name="TextBox 12">
            <a:extLst>
              <a:ext uri="{FF2B5EF4-FFF2-40B4-BE49-F238E27FC236}">
                <a16:creationId xmlns:a16="http://schemas.microsoft.com/office/drawing/2014/main" id="{6402BD38-CE54-45DC-BA01-B0DE82A2CC11}"/>
              </a:ext>
            </a:extLst>
          </p:cNvPr>
          <p:cNvSpPr txBox="1"/>
          <p:nvPr/>
        </p:nvSpPr>
        <p:spPr>
          <a:xfrm>
            <a:off x="4281912" y="2076508"/>
            <a:ext cx="6992191" cy="3614579"/>
          </a:xfrm>
          <a:prstGeom prst="rect">
            <a:avLst/>
          </a:prstGeom>
          <a:noFill/>
        </p:spPr>
        <p:txBody>
          <a:bodyPr wrap="square" rtlCol="1">
            <a:spAutoFit/>
          </a:bodyPr>
          <a:lstStyle/>
          <a:p>
            <a:pPr algn="just" rtl="1">
              <a:lnSpc>
                <a:spcPct val="150000"/>
              </a:lnSpc>
            </a:pPr>
            <a:r>
              <a:rPr lang="he-IL" sz="2000" b="0" i="0" u="none" strike="noStrike" dirty="0">
                <a:solidFill>
                  <a:srgbClr val="000000"/>
                </a:solidFill>
                <a:effectLst/>
                <a:latin typeface="Arial" panose="020B0604020202020204" pitchFamily="34" charset="0"/>
              </a:rPr>
              <a:t>מהווה חילוף של הגלגל הקבוע בעת פנצ'ר, מסייע לנהג להגיע למוסך או לכל מקום אחר אשר יסייע </a:t>
            </a:r>
            <a:r>
              <a:rPr lang="he-IL" sz="2000" b="0" i="0" u="none" strike="noStrike" dirty="0" smtClean="0">
                <a:solidFill>
                  <a:srgbClr val="000000"/>
                </a:solidFill>
                <a:effectLst/>
                <a:latin typeface="Arial" panose="020B0604020202020204" pitchFamily="34" charset="0"/>
              </a:rPr>
              <a:t>לו. בדרך-כלל </a:t>
            </a:r>
            <a:r>
              <a:rPr lang="he-IL" sz="2000" b="0" i="0" u="none" strike="noStrike" dirty="0">
                <a:solidFill>
                  <a:srgbClr val="000000"/>
                </a:solidFill>
                <a:effectLst/>
                <a:latin typeface="Arial" panose="020B0604020202020204" pitchFamily="34" charset="0"/>
              </a:rPr>
              <a:t>מומלץ לנוסע איתו </a:t>
            </a:r>
            <a:r>
              <a:rPr lang="he-IL" sz="2000" b="0" i="0" u="none" strike="noStrike" dirty="0" smtClean="0">
                <a:solidFill>
                  <a:srgbClr val="000000"/>
                </a:solidFill>
                <a:effectLst/>
                <a:latin typeface="Arial" panose="020B0604020202020204" pitchFamily="34" charset="0"/>
              </a:rPr>
              <a:t>כ-80 </a:t>
            </a:r>
            <a:r>
              <a:rPr lang="he-IL" sz="2000" b="0" i="0" u="none" strike="noStrike" dirty="0">
                <a:solidFill>
                  <a:srgbClr val="000000"/>
                </a:solidFill>
                <a:effectLst/>
                <a:latin typeface="Arial" panose="020B0604020202020204" pitchFamily="34" charset="0"/>
              </a:rPr>
              <a:t>קילומטר, </a:t>
            </a:r>
            <a:r>
              <a:rPr lang="he-IL" sz="2000" dirty="0"/>
              <a:t>ניתן לנסוע עם גלגל רזרבי מספר </a:t>
            </a:r>
            <a:r>
              <a:rPr lang="he-IL" sz="2000" dirty="0" smtClean="0"/>
              <a:t>ימים אבל </a:t>
            </a:r>
            <a:r>
              <a:rPr lang="he-IL" sz="2000" dirty="0"/>
              <a:t>עדיף לתקן את הפנצ'ר כמה שיותר מהר כדי לא </a:t>
            </a:r>
            <a:r>
              <a:rPr lang="he-IL" sz="2000" dirty="0" smtClean="0"/>
              <a:t>להיתקע. מעבר </a:t>
            </a:r>
            <a:r>
              <a:rPr lang="he-IL" sz="2000" dirty="0"/>
              <a:t>למהירות של 80 קמ"ש הנהג ירגיש רעידות יתר, במיוחד אם זה גלגל קדמי.</a:t>
            </a:r>
          </a:p>
          <a:p>
            <a:pPr algn="just" rtl="1">
              <a:lnSpc>
                <a:spcPct val="150000"/>
              </a:lnSpc>
            </a:pPr>
            <a:endParaRPr lang="he-IL" sz="6000" b="1" dirty="0"/>
          </a:p>
        </p:txBody>
      </p:sp>
      <p:pic>
        <p:nvPicPr>
          <p:cNvPr id="17" name="Picture 16"/>
          <p:cNvPicPr>
            <a:picLocks noChangeAspect="1"/>
          </p:cNvPicPr>
          <p:nvPr/>
        </p:nvPicPr>
        <p:blipFill rotWithShape="1">
          <a:blip r:embed="rId27" cstate="email">
            <a:extLst>
              <a:ext uri="{28A0092B-C50C-407E-A947-70E740481C1C}">
                <a14:useLocalDpi xmlns:a14="http://schemas.microsoft.com/office/drawing/2010/main"/>
              </a:ext>
            </a:extLst>
          </a:blip>
          <a:srcRect/>
          <a:stretch/>
        </p:blipFill>
        <p:spPr>
          <a:xfrm>
            <a:off x="1300942" y="2177578"/>
            <a:ext cx="2843687" cy="2441505"/>
          </a:xfrm>
          <a:prstGeom prst="rect">
            <a:avLst/>
          </a:prstGeom>
        </p:spPr>
      </p:pic>
      <p:sp>
        <p:nvSpPr>
          <p:cNvPr id="23" name="Rectangle 22"/>
          <p:cNvSpPr/>
          <p:nvPr/>
        </p:nvSpPr>
        <p:spPr>
          <a:xfrm>
            <a:off x="9397468" y="4607170"/>
            <a:ext cx="1925528" cy="369332"/>
          </a:xfrm>
          <a:prstGeom prst="rect">
            <a:avLst/>
          </a:prstGeom>
        </p:spPr>
        <p:txBody>
          <a:bodyPr wrap="none">
            <a:spAutoFit/>
          </a:bodyPr>
          <a:lstStyle/>
          <a:p>
            <a:pPr algn="r"/>
            <a:r>
              <a:rPr lang="he-IL" b="1" dirty="0" smtClean="0"/>
              <a:t>מיקום החלק:</a:t>
            </a:r>
            <a:r>
              <a:rPr lang="he-IL" dirty="0" smtClean="0"/>
              <a:t> פנימי</a:t>
            </a:r>
            <a:endParaRPr lang="he-IL" dirty="0"/>
          </a:p>
        </p:txBody>
      </p:sp>
      <p:pic>
        <p:nvPicPr>
          <p:cNvPr id="24" name="Picture 2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216302" y="4973784"/>
            <a:ext cx="942765" cy="886343"/>
          </a:xfrm>
          <a:prstGeom prst="rect">
            <a:avLst/>
          </a:prstGeom>
        </p:spPr>
      </p:pic>
      <p:sp>
        <p:nvSpPr>
          <p:cNvPr id="26" name="Rectangle 25"/>
          <p:cNvSpPr/>
          <p:nvPr/>
        </p:nvSpPr>
        <p:spPr>
          <a:xfrm>
            <a:off x="6103947" y="4607170"/>
            <a:ext cx="2004075" cy="369332"/>
          </a:xfrm>
          <a:prstGeom prst="rect">
            <a:avLst/>
          </a:prstGeom>
        </p:spPr>
        <p:txBody>
          <a:bodyPr wrap="none">
            <a:spAutoFit/>
          </a:bodyPr>
          <a:lstStyle/>
          <a:p>
            <a:pPr algn="r"/>
            <a:r>
              <a:rPr lang="he-IL" b="1" dirty="0" smtClean="0"/>
              <a:t>מיקום פגיעה:</a:t>
            </a:r>
            <a:r>
              <a:rPr lang="he-IL" dirty="0" smtClean="0"/>
              <a:t> אחורי</a:t>
            </a:r>
            <a:endParaRPr lang="he-IL" dirty="0"/>
          </a:p>
        </p:txBody>
      </p:sp>
      <p:sp>
        <p:nvSpPr>
          <p:cNvPr id="28" name="Rectangle 27"/>
          <p:cNvSpPr/>
          <p:nvPr/>
        </p:nvSpPr>
        <p:spPr>
          <a:xfrm>
            <a:off x="1227934" y="4632570"/>
            <a:ext cx="2914580" cy="369332"/>
          </a:xfrm>
          <a:prstGeom prst="rect">
            <a:avLst/>
          </a:prstGeom>
        </p:spPr>
        <p:txBody>
          <a:bodyPr wrap="none">
            <a:spAutoFit/>
          </a:bodyPr>
          <a:lstStyle/>
          <a:p>
            <a:pPr algn="r" rtl="1"/>
            <a:r>
              <a:rPr lang="he-IL" b="1" dirty="0" smtClean="0"/>
              <a:t>עלות חלק: </a:t>
            </a:r>
            <a:r>
              <a:rPr lang="he-IL" dirty="0" smtClean="0"/>
              <a:t>500 ₪  - 2,000 ₪</a:t>
            </a:r>
            <a:endParaRPr lang="he-IL" dirty="0"/>
          </a:p>
        </p:txBody>
      </p:sp>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2432413">
            <a:off x="3013093" y="4781597"/>
            <a:ext cx="1050505" cy="1050505"/>
          </a:xfrm>
          <a:prstGeom prst="rect">
            <a:avLst/>
          </a:prstGeom>
        </p:spPr>
      </p:pic>
      <p:sp>
        <p:nvSpPr>
          <p:cNvPr id="22" name="TextBox 21">
            <a:hlinkClick r:id="rId28"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pic>
        <p:nvPicPr>
          <p:cNvPr id="25" name="Picture 24"/>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6066946" y="5056578"/>
            <a:ext cx="754124" cy="723343"/>
          </a:xfrm>
          <a:prstGeom prst="rect">
            <a:avLst/>
          </a:prstGeom>
        </p:spPr>
      </p:pic>
    </p:spTree>
    <p:extLst>
      <p:ext uri="{BB962C8B-B14F-4D97-AF65-F5344CB8AC3E}">
        <p14:creationId xmlns:p14="http://schemas.microsoft.com/office/powerpoint/2010/main" val="19074824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0" name="Picture 2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31" name="TextBox 30"/>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32" name="TextBox 31"/>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33" name="TextBox 32"/>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4" name="TextBox 33"/>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5" name="TextBox 34"/>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36" name="TextBox 35">
            <a:hlinkClick r:id="rId4" action="ppaction://hlinksldjump"/>
            <a:hlinkHover r:id="rId5"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7" name="TextBox 36">
            <a:hlinkClick r:id="rId6" action="ppaction://hlinksldjump"/>
            <a:hlinkHover r:id="rId7"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38" name="Picture 3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0" name="Picture 3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1" name="Picture 4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2" name="Picture 4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3" name="Picture 4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44" name="Picture 43"/>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45" name="Picture 4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46" name="TextBox 45">
            <a:hlinkClick r:id="rId16" action="ppaction://hlinksldjump"/>
            <a:hlinkHover r:id="rId17"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47" name="TextBox 46">
            <a:hlinkClick r:id="rId18" action="ppaction://hlinksldjump"/>
            <a:hlinkHover r:id="rId19"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48" name="TextBox 47">
            <a:hlinkClick r:id="rId20" action="ppaction://hlinksldjump"/>
            <a:hlinkHover r:id="rId21"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49" name="TextBox 48"/>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50" name="TextBox 49"/>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51" name="TextBox 50"/>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52" name="TextBox 51"/>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3" name="Picture 52">
            <a:hlinkClick r:id="rId22" action="ppaction://hlinksldjump"/>
          </p:cNvPr>
          <p:cNvPicPr>
            <a:picLocks noChangeAspect="1"/>
          </p:cNvPicPr>
          <p:nvPr/>
        </p:nvPicPr>
        <p:blipFill rotWithShape="1">
          <a:blip r:embed="rId2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4" name="TextBox 53">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5"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57" name="Rectangle 56"/>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Rectangle 3"/>
          <p:cNvSpPr/>
          <p:nvPr/>
        </p:nvSpPr>
        <p:spPr>
          <a:xfrm>
            <a:off x="676821" y="1314451"/>
            <a:ext cx="10646176" cy="3310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6" name="Rectangle 5"/>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p:cNvSpPr txBox="1"/>
          <p:nvPr/>
        </p:nvSpPr>
        <p:spPr>
          <a:xfrm>
            <a:off x="4136705" y="1250909"/>
            <a:ext cx="7172510" cy="923330"/>
          </a:xfrm>
          <a:prstGeom prst="rect">
            <a:avLst/>
          </a:prstGeom>
          <a:noFill/>
        </p:spPr>
        <p:txBody>
          <a:bodyPr wrap="square" rtlCol="1">
            <a:spAutoFit/>
          </a:bodyPr>
          <a:lstStyle/>
          <a:p>
            <a:pPr algn="r" rtl="1"/>
            <a:r>
              <a:rPr lang="he-IL" sz="5400" b="1" dirty="0"/>
              <a:t>מסנן אוויר</a:t>
            </a:r>
          </a:p>
        </p:txBody>
      </p:sp>
      <p:sp>
        <p:nvSpPr>
          <p:cNvPr id="13" name="TextBox 12"/>
          <p:cNvSpPr txBox="1"/>
          <p:nvPr/>
        </p:nvSpPr>
        <p:spPr>
          <a:xfrm>
            <a:off x="4281912" y="2076508"/>
            <a:ext cx="6992191" cy="2343655"/>
          </a:xfrm>
          <a:prstGeom prst="rect">
            <a:avLst/>
          </a:prstGeom>
          <a:noFill/>
        </p:spPr>
        <p:txBody>
          <a:bodyPr wrap="square" rtlCol="1">
            <a:spAutoFit/>
          </a:bodyPr>
          <a:lstStyle/>
          <a:p>
            <a:pPr algn="just" rtl="1">
              <a:lnSpc>
                <a:spcPct val="150000"/>
              </a:lnSpc>
            </a:pPr>
            <a:r>
              <a:rPr lang="he-IL" sz="2000" b="0" i="0" u="none" strike="noStrike" dirty="0">
                <a:solidFill>
                  <a:srgbClr val="000000"/>
                </a:solidFill>
                <a:effectLst/>
                <a:latin typeface="Arial" panose="020B0604020202020204" pitchFamily="34" charset="0"/>
              </a:rPr>
              <a:t>תפקידו של פילטר אוויר הוא בשמירה על המנוע מפני מזהמים מסוגים שונים כמו חלקיקי לכלוך מרובים או </a:t>
            </a:r>
            <a:r>
              <a:rPr lang="he-IL" sz="2000" b="0" i="0" u="none" strike="noStrike" dirty="0" smtClean="0">
                <a:solidFill>
                  <a:srgbClr val="000000"/>
                </a:solidFill>
                <a:effectLst/>
                <a:latin typeface="Arial" panose="020B0604020202020204" pitchFamily="34" charset="0"/>
              </a:rPr>
              <a:t>אבק </a:t>
            </a:r>
            <a:r>
              <a:rPr lang="he-IL" sz="2000" b="0" i="0" u="none" strike="noStrike" dirty="0">
                <a:solidFill>
                  <a:srgbClr val="000000"/>
                </a:solidFill>
                <a:effectLst/>
                <a:latin typeface="Arial" panose="020B0604020202020204" pitchFamily="34" charset="0"/>
              </a:rPr>
              <a:t>להם יש השפעה מכרעת על התפקוד התקין של המנוע ועל הביצועים שלו לאורך </a:t>
            </a:r>
            <a:r>
              <a:rPr lang="he-IL" sz="2000" b="0" i="0" u="none" strike="noStrike" dirty="0" smtClean="0">
                <a:solidFill>
                  <a:srgbClr val="000000"/>
                </a:solidFill>
                <a:effectLst/>
                <a:latin typeface="Arial" panose="020B0604020202020204" pitchFamily="34" charset="0"/>
              </a:rPr>
              <a:t>הזמן. </a:t>
            </a:r>
            <a:r>
              <a:rPr lang="he-IL" sz="2000" b="0" i="0" u="none" strike="noStrike" dirty="0">
                <a:solidFill>
                  <a:srgbClr val="000000"/>
                </a:solidFill>
                <a:effectLst/>
                <a:latin typeface="Arial" panose="020B0604020202020204" pitchFamily="34" charset="0"/>
              </a:rPr>
              <a:t>הגנה זו מאריכה את חיי המנוע ומונעת את החלפתו בתדירות גבוהה, פעולה אשר גוררת הוצאה כספית </a:t>
            </a:r>
            <a:r>
              <a:rPr lang="he-IL" sz="2000" b="0" i="0" u="none" strike="noStrike" dirty="0" smtClean="0">
                <a:solidFill>
                  <a:srgbClr val="000000"/>
                </a:solidFill>
                <a:effectLst/>
                <a:latin typeface="Arial" panose="020B0604020202020204" pitchFamily="34" charset="0"/>
              </a:rPr>
              <a:t>ניכרת.</a:t>
            </a:r>
            <a:r>
              <a:rPr lang="he-IL" sz="2000" dirty="0"/>
              <a:t>	</a:t>
            </a:r>
            <a:endParaRPr lang="he-IL" sz="2000" b="1" dirty="0"/>
          </a:p>
        </p:txBody>
      </p:sp>
      <p:sp>
        <p:nvSpPr>
          <p:cNvPr id="18" name="Rectangle 17"/>
          <p:cNvSpPr/>
          <p:nvPr/>
        </p:nvSpPr>
        <p:spPr>
          <a:xfrm>
            <a:off x="6116855" y="4582729"/>
            <a:ext cx="2359941" cy="369332"/>
          </a:xfrm>
          <a:prstGeom prst="rect">
            <a:avLst/>
          </a:prstGeom>
        </p:spPr>
        <p:txBody>
          <a:bodyPr wrap="none">
            <a:spAutoFit/>
          </a:bodyPr>
          <a:lstStyle/>
          <a:p>
            <a:pPr algn="r"/>
            <a:r>
              <a:rPr lang="he-IL" b="1" dirty="0"/>
              <a:t>מיקום פגיעה:</a:t>
            </a:r>
            <a:r>
              <a:rPr lang="he-IL" dirty="0"/>
              <a:t> </a:t>
            </a:r>
            <a:r>
              <a:rPr lang="he-IL" dirty="0" smtClean="0"/>
              <a:t>צד, אחורי</a:t>
            </a:r>
            <a:endParaRPr lang="he-IL" dirty="0"/>
          </a:p>
        </p:txBody>
      </p:sp>
      <p:sp>
        <p:nvSpPr>
          <p:cNvPr id="19" name="Rectangle 18"/>
          <p:cNvSpPr/>
          <p:nvPr/>
        </p:nvSpPr>
        <p:spPr>
          <a:xfrm>
            <a:off x="1451465" y="4607170"/>
            <a:ext cx="2693366" cy="369332"/>
          </a:xfrm>
          <a:prstGeom prst="rect">
            <a:avLst/>
          </a:prstGeom>
        </p:spPr>
        <p:txBody>
          <a:bodyPr wrap="none">
            <a:spAutoFit/>
          </a:bodyPr>
          <a:lstStyle/>
          <a:p>
            <a:pPr algn="r" rtl="1"/>
            <a:r>
              <a:rPr lang="he-IL" b="1" dirty="0"/>
              <a:t>עלות חלק: </a:t>
            </a:r>
            <a:r>
              <a:rPr lang="he-IL" dirty="0"/>
              <a:t>100 ₪  - 200 ₪</a:t>
            </a:r>
          </a:p>
        </p:txBody>
      </p:sp>
      <p:pic>
        <p:nvPicPr>
          <p:cNvPr id="21" name="Picture 9">
            <a:extLst>
              <a:ext uri="{FF2B5EF4-FFF2-40B4-BE49-F238E27FC236}">
                <a16:creationId xmlns:a16="http://schemas.microsoft.com/office/drawing/2014/main" id="{C8E62835-7778-4400-978F-B8B642B5114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365230" y="4976502"/>
            <a:ext cx="839624" cy="793751"/>
          </a:xfrm>
          <a:prstGeom prst="rect">
            <a:avLst/>
          </a:prstGeom>
        </p:spPr>
      </p:pic>
      <p:pic>
        <p:nvPicPr>
          <p:cNvPr id="24" name="Picture 19">
            <a:extLst>
              <a:ext uri="{FF2B5EF4-FFF2-40B4-BE49-F238E27FC236}">
                <a16:creationId xmlns:a16="http://schemas.microsoft.com/office/drawing/2014/main" id="{87F9EB46-57CD-48EF-A3DB-5D5BCB15B4F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2557976">
            <a:off x="2999561" y="4839862"/>
            <a:ext cx="1075879" cy="899835"/>
          </a:xfrm>
          <a:prstGeom prst="rect">
            <a:avLst/>
          </a:prstGeom>
        </p:spPr>
      </p:pic>
      <p:pic>
        <p:nvPicPr>
          <p:cNvPr id="16" name="Picture 15"/>
          <p:cNvPicPr>
            <a:picLocks noChangeAspect="1"/>
          </p:cNvPicPr>
          <p:nvPr/>
        </p:nvPicPr>
        <p:blipFill rotWithShape="1">
          <a:blip r:embed="rId27" cstate="email">
            <a:extLst>
              <a:ext uri="{28A0092B-C50C-407E-A947-70E740481C1C}">
                <a14:useLocalDpi xmlns:a14="http://schemas.microsoft.com/office/drawing/2010/main"/>
              </a:ext>
            </a:extLst>
          </a:blip>
          <a:srcRect/>
          <a:stretch/>
        </p:blipFill>
        <p:spPr>
          <a:xfrm>
            <a:off x="1491916" y="2165684"/>
            <a:ext cx="2661077" cy="2453399"/>
          </a:xfrm>
          <a:prstGeom prst="rect">
            <a:avLst/>
          </a:prstGeom>
        </p:spPr>
      </p:pic>
      <p:sp>
        <p:nvSpPr>
          <p:cNvPr id="25" name="TextBox 24">
            <a:hlinkClick r:id="rId28"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sp>
        <p:nvSpPr>
          <p:cNvPr id="26" name="Rectangle 25"/>
          <p:cNvSpPr/>
          <p:nvPr/>
        </p:nvSpPr>
        <p:spPr>
          <a:xfrm>
            <a:off x="9459985" y="4607170"/>
            <a:ext cx="1863011" cy="369332"/>
          </a:xfrm>
          <a:prstGeom prst="rect">
            <a:avLst/>
          </a:prstGeom>
        </p:spPr>
        <p:txBody>
          <a:bodyPr wrap="none">
            <a:spAutoFit/>
          </a:bodyPr>
          <a:lstStyle/>
          <a:p>
            <a:pPr algn="r"/>
            <a:r>
              <a:rPr lang="he-IL" b="1" dirty="0" smtClean="0"/>
              <a:t>מיקום החלק:</a:t>
            </a:r>
            <a:r>
              <a:rPr lang="he-IL" dirty="0" smtClean="0"/>
              <a:t> מנוע</a:t>
            </a:r>
            <a:endParaRPr lang="he-IL" dirty="0"/>
          </a:p>
        </p:txBody>
      </p:sp>
      <p:pic>
        <p:nvPicPr>
          <p:cNvPr id="27" name="Picture 2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6066946" y="5056578"/>
            <a:ext cx="754124" cy="723343"/>
          </a:xfrm>
          <a:prstGeom prst="rect">
            <a:avLst/>
          </a:prstGeom>
        </p:spPr>
      </p:pic>
      <p:pic>
        <p:nvPicPr>
          <p:cNvPr id="28" name="Picture 27"/>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003126" y="5154455"/>
            <a:ext cx="952588" cy="649230"/>
          </a:xfrm>
          <a:prstGeom prst="rect">
            <a:avLst/>
          </a:prstGeom>
        </p:spPr>
      </p:pic>
    </p:spTree>
    <p:extLst>
      <p:ext uri="{BB962C8B-B14F-4D97-AF65-F5344CB8AC3E}">
        <p14:creationId xmlns:p14="http://schemas.microsoft.com/office/powerpoint/2010/main" val="4167118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pPr algn="r" rtl="1"/>
            <a:r>
              <a:rPr lang="he-IL" b="1" dirty="0">
                <a:cs typeface="+mn-cs"/>
              </a:rPr>
              <a:t>רשימה המפרטת את כל מקורות המידע והמדיה שבהם </a:t>
            </a:r>
            <a:r>
              <a:rPr lang="he-IL" b="1" dirty="0" smtClean="0">
                <a:cs typeface="+mn-cs"/>
              </a:rPr>
              <a:t>השתמשנו </a:t>
            </a:r>
            <a:r>
              <a:rPr lang="he-IL" b="1" dirty="0">
                <a:cs typeface="+mn-cs"/>
              </a:rPr>
              <a:t>להפקת התוצר</a:t>
            </a:r>
          </a:p>
        </p:txBody>
      </p:sp>
      <p:graphicFrame>
        <p:nvGraphicFramePr>
          <p:cNvPr id="6" name="Object 5"/>
          <p:cNvGraphicFramePr>
            <a:graphicFrameLocks noChangeAspect="1"/>
          </p:cNvGraphicFramePr>
          <p:nvPr>
            <p:extLst>
              <p:ext uri="{D42A27DB-BD31-4B8C-83A1-F6EECF244321}">
                <p14:modId xmlns:p14="http://schemas.microsoft.com/office/powerpoint/2010/main" val="235264491"/>
              </p:ext>
            </p:extLst>
          </p:nvPr>
        </p:nvGraphicFramePr>
        <p:xfrm>
          <a:off x="838200" y="2335212"/>
          <a:ext cx="10535860" cy="1093788"/>
        </p:xfrm>
        <a:graphic>
          <a:graphicData uri="http://schemas.openxmlformats.org/presentationml/2006/ole">
            <mc:AlternateContent xmlns:mc="http://schemas.openxmlformats.org/markup-compatibility/2006">
              <mc:Choice xmlns:v="urn:schemas-microsoft-com:vml" Requires="v">
                <p:oleObj spid="_x0000_s1097" name="אובייקט מעטפת של כורך האובייקטים" showAsIcon="1" r:id="rId3" imgW="4617720" imgH="478800" progId="Package">
                  <p:embed/>
                </p:oleObj>
              </mc:Choice>
              <mc:Fallback>
                <p:oleObj name="אובייקט מעטפת של כורך האובייקטים" showAsIcon="1" r:id="rId3" imgW="4617720" imgH="478800" progId="Package">
                  <p:embed/>
                  <p:pic>
                    <p:nvPicPr>
                      <p:cNvPr id="0" name=""/>
                      <p:cNvPicPr/>
                      <p:nvPr/>
                    </p:nvPicPr>
                    <p:blipFill>
                      <a:blip r:embed="rId4"/>
                      <a:stretch>
                        <a:fillRect/>
                      </a:stretch>
                    </p:blipFill>
                    <p:spPr>
                      <a:xfrm>
                        <a:off x="838200" y="2335212"/>
                        <a:ext cx="10535860" cy="1093788"/>
                      </a:xfrm>
                      <a:prstGeom prst="rect">
                        <a:avLst/>
                      </a:prstGeom>
                    </p:spPr>
                  </p:pic>
                </p:oleObj>
              </mc:Fallback>
            </mc:AlternateContent>
          </a:graphicData>
        </a:graphic>
      </p:graphicFrame>
    </p:spTree>
    <p:extLst>
      <p:ext uri="{BB962C8B-B14F-4D97-AF65-F5344CB8AC3E}">
        <p14:creationId xmlns:p14="http://schemas.microsoft.com/office/powerpoint/2010/main" val="12691399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9" name="Picture 2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30" name="TextBox 29"/>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31" name="TextBox 30"/>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32" name="TextBox 31"/>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3" name="TextBox 32"/>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4" name="TextBox 33"/>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35" name="TextBox 34">
            <a:hlinkClick r:id="rId4" action="ppaction://hlinksldjump"/>
            <a:hlinkHover r:id="rId5"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6" name="TextBox 35">
            <a:hlinkClick r:id="rId6" action="ppaction://hlinksldjump"/>
            <a:hlinkHover r:id="rId7"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37" name="Picture 3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39" name="Picture 3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0" name="Picture 3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1" name="Picture 4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2" name="Picture 4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43" name="Picture 42"/>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44" name="Picture 4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45" name="TextBox 44">
            <a:hlinkClick r:id="rId16" action="ppaction://hlinksldjump"/>
            <a:hlinkHover r:id="rId17"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46" name="TextBox 45">
            <a:hlinkClick r:id="rId18" action="ppaction://hlinksldjump"/>
            <a:hlinkHover r:id="rId19"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47" name="TextBox 46">
            <a:hlinkClick r:id="rId20" action="ppaction://hlinksldjump"/>
            <a:hlinkHover r:id="rId21"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48" name="TextBox 47"/>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49" name="TextBox 48"/>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50" name="TextBox 49"/>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51" name="TextBox 50"/>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2" name="Picture 51">
            <a:hlinkClick r:id="rId22" action="ppaction://hlinksldjump"/>
          </p:cNvPr>
          <p:cNvPicPr>
            <a:picLocks noChangeAspect="1"/>
          </p:cNvPicPr>
          <p:nvPr/>
        </p:nvPicPr>
        <p:blipFill rotWithShape="1">
          <a:blip r:embed="rId2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3" name="TextBox 52">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4"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56" name="Rectangle 55"/>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BFD21D8F-7B8A-4A53-AE77-894357CE11E8}"/>
              </a:ext>
            </a:extLst>
          </p:cNvPr>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Rectangle 3">
            <a:extLst>
              <a:ext uri="{FF2B5EF4-FFF2-40B4-BE49-F238E27FC236}">
                <a16:creationId xmlns:a16="http://schemas.microsoft.com/office/drawing/2014/main" id="{2B438AE4-FDA5-4BFF-9571-DA487B8A08FD}"/>
              </a:ext>
            </a:extLst>
          </p:cNvPr>
          <p:cNvSpPr/>
          <p:nvPr/>
        </p:nvSpPr>
        <p:spPr>
          <a:xfrm>
            <a:off x="676821" y="1314451"/>
            <a:ext cx="10646176" cy="3307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62BDF9C0-E7D2-49C9-9375-6CC2B2017FDA}"/>
              </a:ext>
            </a:extLst>
          </p:cNvPr>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6" name="Rectangle 5">
            <a:extLst>
              <a:ext uri="{FF2B5EF4-FFF2-40B4-BE49-F238E27FC236}">
                <a16:creationId xmlns:a16="http://schemas.microsoft.com/office/drawing/2014/main" id="{9AC17202-303E-4965-A088-B0807D11391B}"/>
              </a:ext>
            </a:extLst>
          </p:cNvPr>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D017192E-CDD7-48CA-9EE3-A1C49CC98E81}"/>
              </a:ext>
            </a:extLst>
          </p:cNvPr>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3A461AF9-0D05-4710-B32A-9C182F3DBF02}"/>
              </a:ext>
            </a:extLst>
          </p:cNvPr>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B75EBEEB-6509-4EB8-89BB-2216E2653642}"/>
              </a:ext>
            </a:extLst>
          </p:cNvPr>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03BF34ED-A313-4AF8-AA3A-274D22B0396A}"/>
              </a:ext>
            </a:extLst>
          </p:cNvPr>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081A26D1-B670-43E5-9795-44F456FB243B}"/>
              </a:ext>
            </a:extLst>
          </p:cNvPr>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0FEEE14B-ED87-4F12-B230-A1EAB9694CCC}"/>
              </a:ext>
            </a:extLst>
          </p:cNvPr>
          <p:cNvSpPr txBox="1"/>
          <p:nvPr/>
        </p:nvSpPr>
        <p:spPr>
          <a:xfrm>
            <a:off x="4136705" y="1250909"/>
            <a:ext cx="7172510" cy="923330"/>
          </a:xfrm>
          <a:prstGeom prst="rect">
            <a:avLst/>
          </a:prstGeom>
          <a:noFill/>
        </p:spPr>
        <p:txBody>
          <a:bodyPr wrap="square" rtlCol="1">
            <a:spAutoFit/>
          </a:bodyPr>
          <a:lstStyle/>
          <a:p>
            <a:pPr algn="r" rtl="1"/>
            <a:r>
              <a:rPr lang="he-IL" sz="5400" b="1" dirty="0"/>
              <a:t>מקרן (רדיאטור)</a:t>
            </a:r>
          </a:p>
        </p:txBody>
      </p:sp>
      <p:sp>
        <p:nvSpPr>
          <p:cNvPr id="13" name="TextBox 12">
            <a:extLst>
              <a:ext uri="{FF2B5EF4-FFF2-40B4-BE49-F238E27FC236}">
                <a16:creationId xmlns:a16="http://schemas.microsoft.com/office/drawing/2014/main" id="{3ED47924-A9F2-433D-A392-24EB8F0D854F}"/>
              </a:ext>
            </a:extLst>
          </p:cNvPr>
          <p:cNvSpPr txBox="1"/>
          <p:nvPr/>
        </p:nvSpPr>
        <p:spPr>
          <a:xfrm>
            <a:off x="4317024" y="2079535"/>
            <a:ext cx="6992191" cy="2400657"/>
          </a:xfrm>
          <a:prstGeom prst="rect">
            <a:avLst/>
          </a:prstGeom>
          <a:noFill/>
        </p:spPr>
        <p:txBody>
          <a:bodyPr wrap="square" rtlCol="1">
            <a:spAutoFit/>
          </a:bodyPr>
          <a:lstStyle/>
          <a:p>
            <a:pPr algn="just" rtl="1">
              <a:lnSpc>
                <a:spcPct val="150000"/>
              </a:lnSpc>
            </a:pPr>
            <a:r>
              <a:rPr lang="he-IL" sz="2000" b="0" i="0" u="none" strike="noStrike" dirty="0">
                <a:solidFill>
                  <a:srgbClr val="000000"/>
                </a:solidFill>
                <a:effectLst/>
                <a:latin typeface="Arial" panose="020B0604020202020204" pitchFamily="34" charset="0"/>
              </a:rPr>
              <a:t>חלק מרכזי ממערכת הקירור </a:t>
            </a:r>
            <a:r>
              <a:rPr lang="he-IL" sz="2000" b="0" i="0" u="none" strike="noStrike" dirty="0" smtClean="0">
                <a:solidFill>
                  <a:srgbClr val="000000"/>
                </a:solidFill>
                <a:effectLst/>
                <a:latin typeface="Arial" panose="020B0604020202020204" pitchFamily="34" charset="0"/>
              </a:rPr>
              <a:t>ברכב. התפקיד </a:t>
            </a:r>
            <a:r>
              <a:rPr lang="he-IL" sz="2000" b="0" i="0" u="none" strike="noStrike" dirty="0">
                <a:solidFill>
                  <a:srgbClr val="000000"/>
                </a:solidFill>
                <a:effectLst/>
                <a:latin typeface="Arial" panose="020B0604020202020204" pitchFamily="34" charset="0"/>
              </a:rPr>
              <a:t>שלו הוא לדאוג שהטמפרטורה של המנוע לא תהיה גבוהה </a:t>
            </a:r>
            <a:r>
              <a:rPr lang="he-IL" sz="2000" b="0" i="0" u="none" strike="noStrike" dirty="0" smtClean="0">
                <a:solidFill>
                  <a:srgbClr val="000000"/>
                </a:solidFill>
                <a:effectLst/>
                <a:latin typeface="Arial" panose="020B0604020202020204" pitchFamily="34" charset="0"/>
              </a:rPr>
              <a:t>מדי ובעצם </a:t>
            </a:r>
            <a:r>
              <a:rPr lang="he-IL" sz="2000" b="0" i="0" u="none" strike="noStrike" dirty="0">
                <a:solidFill>
                  <a:srgbClr val="000000"/>
                </a:solidFill>
                <a:effectLst/>
                <a:latin typeface="Arial" panose="020B0604020202020204" pitchFamily="34" charset="0"/>
              </a:rPr>
              <a:t>לשמור על טמפרטורת </a:t>
            </a:r>
            <a:r>
              <a:rPr lang="he-IL" sz="2000" b="0" i="0" u="none" strike="noStrike" dirty="0" smtClean="0">
                <a:solidFill>
                  <a:srgbClr val="000000"/>
                </a:solidFill>
                <a:effectLst/>
                <a:latin typeface="Arial" panose="020B0604020202020204" pitchFamily="34" charset="0"/>
              </a:rPr>
              <a:t>עבודה. </a:t>
            </a:r>
            <a:r>
              <a:rPr lang="he-IL" sz="2000" b="0" i="0" u="none" strike="noStrike" dirty="0">
                <a:solidFill>
                  <a:srgbClr val="000000"/>
                </a:solidFill>
                <a:effectLst/>
                <a:latin typeface="Arial" panose="020B0604020202020204" pitchFamily="34" charset="0"/>
              </a:rPr>
              <a:t>ברגע שטמפרטורת המנוע גבוהה מדי נזק יכול להיגרם לראש מנוע. הרדיאטור מורכב מצלעות קירור הרכב</a:t>
            </a:r>
            <a:r>
              <a:rPr lang="he-IL" sz="2000" b="0" i="0" u="none" strike="noStrike" dirty="0" smtClean="0">
                <a:solidFill>
                  <a:srgbClr val="000000"/>
                </a:solidFill>
                <a:effectLst/>
                <a:latin typeface="Arial" panose="020B0604020202020204" pitchFamily="34" charset="0"/>
              </a:rPr>
              <a:t>. כשהרכב </a:t>
            </a:r>
            <a:r>
              <a:rPr lang="he-IL" sz="2000" b="0" i="0" u="none" strike="noStrike" dirty="0">
                <a:solidFill>
                  <a:srgbClr val="000000"/>
                </a:solidFill>
                <a:effectLst/>
                <a:latin typeface="Arial" panose="020B0604020202020204" pitchFamily="34" charset="0"/>
              </a:rPr>
              <a:t>נוסע נכנס אויר קר, </a:t>
            </a:r>
            <a:r>
              <a:rPr lang="he-IL" sz="2000" b="0" i="0" u="none" strike="noStrike" dirty="0" smtClean="0">
                <a:solidFill>
                  <a:srgbClr val="000000"/>
                </a:solidFill>
                <a:effectLst/>
                <a:latin typeface="Arial" panose="020B0604020202020204" pitchFamily="34" charset="0"/>
              </a:rPr>
              <a:t>האויר </a:t>
            </a:r>
            <a:r>
              <a:rPr lang="he-IL" sz="2000" b="0" i="0" u="none" strike="noStrike" dirty="0">
                <a:solidFill>
                  <a:srgbClr val="000000"/>
                </a:solidFill>
                <a:effectLst/>
                <a:latin typeface="Arial" panose="020B0604020202020204" pitchFamily="34" charset="0"/>
              </a:rPr>
              <a:t>מקרר את צלעות הקירור.</a:t>
            </a:r>
            <a:endParaRPr lang="he-IL" sz="2000" b="1" dirty="0"/>
          </a:p>
        </p:txBody>
      </p:sp>
      <p:sp>
        <p:nvSpPr>
          <p:cNvPr id="18" name="Rectangle 17">
            <a:extLst>
              <a:ext uri="{FF2B5EF4-FFF2-40B4-BE49-F238E27FC236}">
                <a16:creationId xmlns:a16="http://schemas.microsoft.com/office/drawing/2014/main" id="{DF690D5C-A73A-4965-954C-0D604182DB65}"/>
              </a:ext>
            </a:extLst>
          </p:cNvPr>
          <p:cNvSpPr/>
          <p:nvPr/>
        </p:nvSpPr>
        <p:spPr>
          <a:xfrm>
            <a:off x="6116282" y="4622183"/>
            <a:ext cx="1936749" cy="369332"/>
          </a:xfrm>
          <a:prstGeom prst="rect">
            <a:avLst/>
          </a:prstGeom>
        </p:spPr>
        <p:txBody>
          <a:bodyPr wrap="none">
            <a:spAutoFit/>
          </a:bodyPr>
          <a:lstStyle/>
          <a:p>
            <a:pPr algn="r"/>
            <a:r>
              <a:rPr lang="he-IL" b="1" dirty="0"/>
              <a:t>מיקום פגיעה:</a:t>
            </a:r>
            <a:r>
              <a:rPr lang="he-IL" dirty="0"/>
              <a:t> חזית</a:t>
            </a:r>
          </a:p>
        </p:txBody>
      </p:sp>
      <p:sp>
        <p:nvSpPr>
          <p:cNvPr id="19" name="Rectangle 18">
            <a:extLst>
              <a:ext uri="{FF2B5EF4-FFF2-40B4-BE49-F238E27FC236}">
                <a16:creationId xmlns:a16="http://schemas.microsoft.com/office/drawing/2014/main" id="{42BEC877-813E-4C6F-9D57-D869F0834B36}"/>
              </a:ext>
            </a:extLst>
          </p:cNvPr>
          <p:cNvSpPr/>
          <p:nvPr/>
        </p:nvSpPr>
        <p:spPr>
          <a:xfrm>
            <a:off x="1390975" y="4624465"/>
            <a:ext cx="2722220" cy="369332"/>
          </a:xfrm>
          <a:prstGeom prst="rect">
            <a:avLst/>
          </a:prstGeom>
        </p:spPr>
        <p:txBody>
          <a:bodyPr wrap="none">
            <a:spAutoFit/>
          </a:bodyPr>
          <a:lstStyle/>
          <a:p>
            <a:pPr algn="r" rtl="1"/>
            <a:r>
              <a:rPr lang="he-IL" b="1" dirty="0"/>
              <a:t>עלות חלק: </a:t>
            </a:r>
            <a:r>
              <a:rPr lang="he-IL" dirty="0"/>
              <a:t>200 ₪  - 500 ₪</a:t>
            </a:r>
          </a:p>
        </p:txBody>
      </p:sp>
      <p:pic>
        <p:nvPicPr>
          <p:cNvPr id="16" name="Picture 1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934678" y="2146808"/>
            <a:ext cx="2210164" cy="2506802"/>
          </a:xfrm>
          <a:prstGeom prst="rect">
            <a:avLst/>
          </a:prstGeom>
        </p:spPr>
      </p:pic>
      <p:sp>
        <p:nvSpPr>
          <p:cNvPr id="23" name="TextBox 22">
            <a:hlinkClick r:id="rId28"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pic>
        <p:nvPicPr>
          <p:cNvPr id="24" name="Picture 19">
            <a:extLst>
              <a:ext uri="{FF2B5EF4-FFF2-40B4-BE49-F238E27FC236}">
                <a16:creationId xmlns:a16="http://schemas.microsoft.com/office/drawing/2014/main" id="{87F9EB46-57CD-48EF-A3DB-5D5BCB15B4F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2557976">
            <a:off x="2999561" y="4839862"/>
            <a:ext cx="1075879" cy="899835"/>
          </a:xfrm>
          <a:prstGeom prst="rect">
            <a:avLst/>
          </a:prstGeom>
        </p:spPr>
      </p:pic>
      <p:pic>
        <p:nvPicPr>
          <p:cNvPr id="25" name="Picture 9">
            <a:extLst>
              <a:ext uri="{FF2B5EF4-FFF2-40B4-BE49-F238E27FC236}">
                <a16:creationId xmlns:a16="http://schemas.microsoft.com/office/drawing/2014/main" id="{C8E62835-7778-4400-978F-B8B642B5114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365230" y="4976502"/>
            <a:ext cx="839624" cy="793751"/>
          </a:xfrm>
          <a:prstGeom prst="rect">
            <a:avLst/>
          </a:prstGeom>
        </p:spPr>
      </p:pic>
      <p:sp>
        <p:nvSpPr>
          <p:cNvPr id="26" name="Rectangle 25"/>
          <p:cNvSpPr/>
          <p:nvPr/>
        </p:nvSpPr>
        <p:spPr>
          <a:xfrm>
            <a:off x="9459985" y="4607170"/>
            <a:ext cx="1863011" cy="369332"/>
          </a:xfrm>
          <a:prstGeom prst="rect">
            <a:avLst/>
          </a:prstGeom>
        </p:spPr>
        <p:txBody>
          <a:bodyPr wrap="none">
            <a:spAutoFit/>
          </a:bodyPr>
          <a:lstStyle/>
          <a:p>
            <a:pPr algn="r"/>
            <a:r>
              <a:rPr lang="he-IL" b="1" dirty="0" smtClean="0"/>
              <a:t>מיקום החלק:</a:t>
            </a:r>
            <a:r>
              <a:rPr lang="he-IL" dirty="0" smtClean="0"/>
              <a:t> מנוע</a:t>
            </a:r>
            <a:endParaRPr lang="he-IL" dirty="0"/>
          </a:p>
        </p:txBody>
      </p:sp>
      <p:pic>
        <p:nvPicPr>
          <p:cNvPr id="27" name="Picture 26"/>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6142567" y="5175557"/>
            <a:ext cx="1081855" cy="598314"/>
          </a:xfrm>
          <a:prstGeom prst="rect">
            <a:avLst/>
          </a:prstGeom>
        </p:spPr>
      </p:pic>
    </p:spTree>
    <p:extLst>
      <p:ext uri="{BB962C8B-B14F-4D97-AF65-F5344CB8AC3E}">
        <p14:creationId xmlns:p14="http://schemas.microsoft.com/office/powerpoint/2010/main" val="16212317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4" name="Picture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35" name="TextBox 34"/>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36" name="TextBox 35"/>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37" name="TextBox 36"/>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8" name="TextBox 37"/>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9" name="TextBox 38"/>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0" name="TextBox 39">
            <a:hlinkClick r:id="rId4" action="ppaction://hlinksldjump"/>
            <a:hlinkHover r:id="rId5"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41" name="TextBox 40">
            <a:hlinkClick r:id="rId6" action="ppaction://hlinksldjump"/>
            <a:hlinkHover r:id="rId7"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42" name="Picture 4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4" name="Picture 4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5" name="Picture 4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6" name="Picture 4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7" name="Picture 4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48" name="Picture 47"/>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49" name="Picture 48"/>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0" name="TextBox 49">
            <a:hlinkClick r:id="rId16" action="ppaction://hlinksldjump"/>
            <a:hlinkHover r:id="rId17"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51" name="TextBox 50">
            <a:hlinkClick r:id="rId18" action="ppaction://hlinksldjump"/>
            <a:hlinkHover r:id="rId19"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52" name="TextBox 51">
            <a:hlinkClick r:id="rId20" action="ppaction://hlinksldjump"/>
            <a:hlinkHover r:id="rId21"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53" name="TextBox 52"/>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54" name="TextBox 53"/>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55" name="TextBox 54"/>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56" name="TextBox 55"/>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7" name="Picture 56">
            <a:hlinkClick r:id="rId22" action="ppaction://hlinksldjump"/>
          </p:cNvPr>
          <p:cNvPicPr>
            <a:picLocks noChangeAspect="1"/>
          </p:cNvPicPr>
          <p:nvPr/>
        </p:nvPicPr>
        <p:blipFill rotWithShape="1">
          <a:blip r:embed="rId2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8" name="TextBox 57">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9"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61" name="Rectangle 60"/>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CF41536C-4B59-44EC-A297-D13493FE10CB}"/>
              </a:ext>
            </a:extLst>
          </p:cNvPr>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Rectangle 3">
            <a:extLst>
              <a:ext uri="{FF2B5EF4-FFF2-40B4-BE49-F238E27FC236}">
                <a16:creationId xmlns:a16="http://schemas.microsoft.com/office/drawing/2014/main" id="{FBAB7DB6-6D1B-4F69-B16A-6E16C583FD1D}"/>
              </a:ext>
            </a:extLst>
          </p:cNvPr>
          <p:cNvSpPr/>
          <p:nvPr/>
        </p:nvSpPr>
        <p:spPr>
          <a:xfrm>
            <a:off x="676821" y="1314451"/>
            <a:ext cx="10646176" cy="3334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DACA1396-AB0F-4931-AF5F-B536741F8979}"/>
              </a:ext>
            </a:extLst>
          </p:cNvPr>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6" name="Rectangle 5">
            <a:extLst>
              <a:ext uri="{FF2B5EF4-FFF2-40B4-BE49-F238E27FC236}">
                <a16:creationId xmlns:a16="http://schemas.microsoft.com/office/drawing/2014/main" id="{ABAF9807-AC29-40F9-9326-4DD129E78EAA}"/>
              </a:ext>
            </a:extLst>
          </p:cNvPr>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7FCAE453-3944-46C2-986E-695AB32FBE85}"/>
              </a:ext>
            </a:extLst>
          </p:cNvPr>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AE0C5B64-CB41-4876-BAB7-9215653E3494}"/>
              </a:ext>
            </a:extLst>
          </p:cNvPr>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35747E1C-B132-4F13-BEF2-ADE7B9F6FD92}"/>
              </a:ext>
            </a:extLst>
          </p:cNvPr>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E286EA5D-E313-4B21-906A-31F21D19B45F}"/>
              </a:ext>
            </a:extLst>
          </p:cNvPr>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A38643C2-0FD6-4998-8F92-F5FA8662A2EA}"/>
              </a:ext>
            </a:extLst>
          </p:cNvPr>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81565AF6-DA8F-4FD2-B7A8-ABDDFCBF4677}"/>
              </a:ext>
            </a:extLst>
          </p:cNvPr>
          <p:cNvSpPr txBox="1"/>
          <p:nvPr/>
        </p:nvSpPr>
        <p:spPr>
          <a:xfrm>
            <a:off x="4136705" y="1250909"/>
            <a:ext cx="7172510" cy="923330"/>
          </a:xfrm>
          <a:prstGeom prst="rect">
            <a:avLst/>
          </a:prstGeom>
          <a:noFill/>
        </p:spPr>
        <p:txBody>
          <a:bodyPr wrap="square" rtlCol="1">
            <a:spAutoFit/>
          </a:bodyPr>
          <a:lstStyle/>
          <a:p>
            <a:pPr algn="r" rtl="1"/>
            <a:r>
              <a:rPr lang="he-IL" sz="5400" b="1" dirty="0"/>
              <a:t>אַלְטֶרְנָטוֹר</a:t>
            </a:r>
          </a:p>
        </p:txBody>
      </p:sp>
      <p:sp>
        <p:nvSpPr>
          <p:cNvPr id="13" name="TextBox 12">
            <a:extLst>
              <a:ext uri="{FF2B5EF4-FFF2-40B4-BE49-F238E27FC236}">
                <a16:creationId xmlns:a16="http://schemas.microsoft.com/office/drawing/2014/main" id="{8D79425F-6F3B-41D8-ABE9-97BB9612874D}"/>
              </a:ext>
            </a:extLst>
          </p:cNvPr>
          <p:cNvSpPr txBox="1"/>
          <p:nvPr/>
        </p:nvSpPr>
        <p:spPr>
          <a:xfrm>
            <a:off x="4315296" y="2097057"/>
            <a:ext cx="6992191" cy="2343655"/>
          </a:xfrm>
          <a:prstGeom prst="rect">
            <a:avLst/>
          </a:prstGeom>
          <a:noFill/>
        </p:spPr>
        <p:txBody>
          <a:bodyPr wrap="square" rtlCol="1">
            <a:spAutoFit/>
          </a:bodyPr>
          <a:lstStyle/>
          <a:p>
            <a:pPr algn="just" rtl="1">
              <a:lnSpc>
                <a:spcPct val="150000"/>
              </a:lnSpc>
            </a:pPr>
            <a:r>
              <a:rPr lang="he-IL" sz="2000" b="0" i="0" u="none" strike="noStrike" dirty="0">
                <a:solidFill>
                  <a:srgbClr val="000000"/>
                </a:solidFill>
                <a:effectLst/>
                <a:latin typeface="Arial" panose="020B0604020202020204" pitchFamily="34" charset="0"/>
              </a:rPr>
              <a:t>חלק מרכזי במערכת החשמל </a:t>
            </a:r>
            <a:r>
              <a:rPr lang="he-IL" sz="2000" b="0" i="0" u="none" strike="noStrike" dirty="0" smtClean="0">
                <a:solidFill>
                  <a:srgbClr val="000000"/>
                </a:solidFill>
                <a:effectLst/>
                <a:latin typeface="Arial" panose="020B0604020202020204" pitchFamily="34" charset="0"/>
              </a:rPr>
              <a:t>ברכב, </a:t>
            </a:r>
            <a:r>
              <a:rPr lang="he-IL" sz="2000" b="0" i="0" u="none" strike="noStrike" dirty="0">
                <a:solidFill>
                  <a:srgbClr val="000000"/>
                </a:solidFill>
                <a:effectLst/>
                <a:latin typeface="Arial" panose="020B0604020202020204" pitchFamily="34" charset="0"/>
              </a:rPr>
              <a:t>למעשה מתפקד כגנרטור ותפקידו העיקרי הוא לייצר אנרגיה חשמלית מסיבובי המנוע ובכך להטעין את המצבר ולספק אנרגיית חשמל שוטפת במהלך </a:t>
            </a:r>
            <a:r>
              <a:rPr lang="he-IL" sz="2000" b="0" i="0" u="none" strike="noStrike" dirty="0" smtClean="0">
                <a:solidFill>
                  <a:srgbClr val="000000"/>
                </a:solidFill>
                <a:effectLst/>
                <a:latin typeface="Arial" panose="020B0604020202020204" pitchFamily="34" charset="0"/>
              </a:rPr>
              <a:t>הנסיעה. </a:t>
            </a:r>
            <a:r>
              <a:rPr lang="he-IL" sz="2000" b="0" i="0" u="none" strike="noStrike" dirty="0">
                <a:solidFill>
                  <a:srgbClr val="000000"/>
                </a:solidFill>
                <a:effectLst/>
                <a:latin typeface="Arial" panose="020B0604020202020204" pitchFamily="34" charset="0"/>
              </a:rPr>
              <a:t>שהרכב מונע טעינה תקינה צריכה להיות בין </a:t>
            </a:r>
            <a:r>
              <a:rPr lang="he-IL" sz="2000" b="0" i="0" u="none" strike="noStrike" dirty="0" smtClean="0">
                <a:solidFill>
                  <a:srgbClr val="000000"/>
                </a:solidFill>
                <a:effectLst/>
                <a:latin typeface="Arial" panose="020B0604020202020204" pitchFamily="34" charset="0"/>
              </a:rPr>
              <a:t>13.5-14.2 וולט. </a:t>
            </a:r>
            <a:r>
              <a:rPr lang="he-IL" sz="2000" b="0" i="0" u="none" strike="noStrike" dirty="0">
                <a:solidFill>
                  <a:srgbClr val="000000"/>
                </a:solidFill>
                <a:effectLst/>
                <a:latin typeface="Arial" panose="020B0604020202020204" pitchFamily="34" charset="0"/>
              </a:rPr>
              <a:t>הטעינה משתנה כאשר מפעילים צרכני חשמל שונים כגון מזגן, אורות </a:t>
            </a:r>
            <a:r>
              <a:rPr lang="he-IL" sz="2000" b="0" i="0" u="none" strike="noStrike" dirty="0" smtClean="0">
                <a:solidFill>
                  <a:srgbClr val="000000"/>
                </a:solidFill>
                <a:effectLst/>
                <a:latin typeface="Arial" panose="020B0604020202020204" pitchFamily="34" charset="0"/>
              </a:rPr>
              <a:t>ומגבים</a:t>
            </a:r>
            <a:r>
              <a:rPr lang="he-IL" sz="2000" dirty="0">
                <a:solidFill>
                  <a:srgbClr val="000000"/>
                </a:solidFill>
                <a:latin typeface="Arial" panose="020B0604020202020204" pitchFamily="34" charset="0"/>
              </a:rPr>
              <a:t>.</a:t>
            </a:r>
            <a:endParaRPr lang="he-IL" sz="2000" b="1" dirty="0"/>
          </a:p>
        </p:txBody>
      </p:sp>
      <p:sp>
        <p:nvSpPr>
          <p:cNvPr id="25" name="Rectangle 17">
            <a:extLst>
              <a:ext uri="{FF2B5EF4-FFF2-40B4-BE49-F238E27FC236}">
                <a16:creationId xmlns:a16="http://schemas.microsoft.com/office/drawing/2014/main" id="{E5B57873-4061-4856-8334-FA9DDFDCC401}"/>
              </a:ext>
            </a:extLst>
          </p:cNvPr>
          <p:cNvSpPr/>
          <p:nvPr/>
        </p:nvSpPr>
        <p:spPr>
          <a:xfrm>
            <a:off x="6116282" y="4622183"/>
            <a:ext cx="1936749" cy="369332"/>
          </a:xfrm>
          <a:prstGeom prst="rect">
            <a:avLst/>
          </a:prstGeom>
        </p:spPr>
        <p:txBody>
          <a:bodyPr wrap="none">
            <a:spAutoFit/>
          </a:bodyPr>
          <a:lstStyle/>
          <a:p>
            <a:pPr algn="r"/>
            <a:r>
              <a:rPr lang="he-IL" b="1" dirty="0"/>
              <a:t>מיקום פגיעה:</a:t>
            </a:r>
            <a:r>
              <a:rPr lang="he-IL" dirty="0"/>
              <a:t> חזית</a:t>
            </a:r>
          </a:p>
        </p:txBody>
      </p:sp>
      <p:sp>
        <p:nvSpPr>
          <p:cNvPr id="26" name="Rectangle 18">
            <a:extLst>
              <a:ext uri="{FF2B5EF4-FFF2-40B4-BE49-F238E27FC236}">
                <a16:creationId xmlns:a16="http://schemas.microsoft.com/office/drawing/2014/main" id="{91E3FBBC-8C7A-4625-93EE-0E2A5EDEDC58}"/>
              </a:ext>
            </a:extLst>
          </p:cNvPr>
          <p:cNvSpPr/>
          <p:nvPr/>
        </p:nvSpPr>
        <p:spPr>
          <a:xfrm>
            <a:off x="1252698" y="4624465"/>
            <a:ext cx="2903359" cy="369332"/>
          </a:xfrm>
          <a:prstGeom prst="rect">
            <a:avLst/>
          </a:prstGeom>
        </p:spPr>
        <p:txBody>
          <a:bodyPr wrap="none">
            <a:spAutoFit/>
          </a:bodyPr>
          <a:lstStyle/>
          <a:p>
            <a:pPr algn="r" rtl="1"/>
            <a:r>
              <a:rPr lang="he-IL" b="1" dirty="0"/>
              <a:t>עלות חלק: </a:t>
            </a:r>
            <a:r>
              <a:rPr lang="he-IL" dirty="0"/>
              <a:t>800 ₪  - </a:t>
            </a:r>
            <a:r>
              <a:rPr lang="he-IL" dirty="0" smtClean="0"/>
              <a:t>2,000 </a:t>
            </a:r>
            <a:r>
              <a:rPr lang="he-IL" dirty="0"/>
              <a:t>₪</a:t>
            </a:r>
          </a:p>
        </p:txBody>
      </p:sp>
      <p:pic>
        <p:nvPicPr>
          <p:cNvPr id="14" name="Picture 13"/>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848236" y="2168857"/>
            <a:ext cx="3277918" cy="2446404"/>
          </a:xfrm>
          <a:prstGeom prst="rect">
            <a:avLst/>
          </a:prstGeom>
        </p:spPr>
      </p:pic>
      <p:sp>
        <p:nvSpPr>
          <p:cNvPr id="22" name="TextBox 21">
            <a:hlinkClick r:id="rId28"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2432413">
            <a:off x="3013093" y="4781597"/>
            <a:ext cx="1050505" cy="1050505"/>
          </a:xfrm>
          <a:prstGeom prst="rect">
            <a:avLst/>
          </a:prstGeom>
        </p:spPr>
      </p:pic>
      <p:pic>
        <p:nvPicPr>
          <p:cNvPr id="30" name="Picture 29"/>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6142567" y="5175557"/>
            <a:ext cx="1081855" cy="598314"/>
          </a:xfrm>
          <a:prstGeom prst="rect">
            <a:avLst/>
          </a:prstGeom>
        </p:spPr>
      </p:pic>
      <p:pic>
        <p:nvPicPr>
          <p:cNvPr id="31" name="Picture 9">
            <a:extLst>
              <a:ext uri="{FF2B5EF4-FFF2-40B4-BE49-F238E27FC236}">
                <a16:creationId xmlns:a16="http://schemas.microsoft.com/office/drawing/2014/main" id="{C8E62835-7778-4400-978F-B8B642B5114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365230" y="4976502"/>
            <a:ext cx="839624" cy="793751"/>
          </a:xfrm>
          <a:prstGeom prst="rect">
            <a:avLst/>
          </a:prstGeom>
        </p:spPr>
      </p:pic>
      <p:sp>
        <p:nvSpPr>
          <p:cNvPr id="32" name="Rectangle 31"/>
          <p:cNvSpPr/>
          <p:nvPr/>
        </p:nvSpPr>
        <p:spPr>
          <a:xfrm>
            <a:off x="9459985" y="4607170"/>
            <a:ext cx="1863011" cy="369332"/>
          </a:xfrm>
          <a:prstGeom prst="rect">
            <a:avLst/>
          </a:prstGeom>
        </p:spPr>
        <p:txBody>
          <a:bodyPr wrap="none">
            <a:spAutoFit/>
          </a:bodyPr>
          <a:lstStyle/>
          <a:p>
            <a:pPr algn="r"/>
            <a:r>
              <a:rPr lang="he-IL" b="1" dirty="0" smtClean="0"/>
              <a:t>מיקום החלק:</a:t>
            </a:r>
            <a:r>
              <a:rPr lang="he-IL" dirty="0" smtClean="0"/>
              <a:t> מנוע</a:t>
            </a:r>
            <a:endParaRPr lang="he-IL" dirty="0"/>
          </a:p>
        </p:txBody>
      </p:sp>
    </p:spTree>
    <p:extLst>
      <p:ext uri="{BB962C8B-B14F-4D97-AF65-F5344CB8AC3E}">
        <p14:creationId xmlns:p14="http://schemas.microsoft.com/office/powerpoint/2010/main" val="16784309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8" name="Picture 2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29" name="TextBox 28"/>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30" name="TextBox 29"/>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31" name="TextBox 30"/>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32" name="TextBox 31"/>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33" name="TextBox 32"/>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34" name="TextBox 33">
            <a:hlinkClick r:id="rId3" action="ppaction://hlinksldjump"/>
            <a:hlinkHover r:id="rId4"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35" name="TextBox 34">
            <a:hlinkClick r:id="rId5" action="ppaction://hlinksldjump"/>
            <a:hlinkHover r:id="rId6"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36" name="Picture 3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37" name="Picture 3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39" name="Picture 3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0" name="Picture 3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1" name="Picture 4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42" name="Picture 41"/>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43" name="Picture 42"/>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44" name="TextBox 43">
            <a:hlinkClick r:id="rId15" action="ppaction://hlinksldjump"/>
            <a:hlinkHover r:id="rId16"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45" name="TextBox 44">
            <a:hlinkClick r:id="rId17" action="ppaction://hlinksldjump"/>
            <a:hlinkHover r:id="rId18"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46" name="TextBox 45">
            <a:hlinkClick r:id="rId19" action="ppaction://hlinksldjump"/>
            <a:hlinkHover r:id="rId20"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47" name="TextBox 46"/>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48" name="TextBox 47"/>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49" name="TextBox 48"/>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50" name="TextBox 49"/>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1" name="Picture 50">
            <a:hlinkClick r:id="rId21" action="ppaction://hlinksldjump"/>
          </p:cNvPr>
          <p:cNvPicPr>
            <a:picLocks noChangeAspect="1"/>
          </p:cNvPicPr>
          <p:nvPr/>
        </p:nvPicPr>
        <p:blipFill rotWithShape="1">
          <a:blip r:embed="rId22"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52" name="TextBox 51">
            <a:hlinkClick r:id="rId23"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53" name="Picture 4" descr="Light &amp;#39;em Up: A Guide to Common Dashboard Warning Lights"/>
          <p:cNvPicPr>
            <a:picLocks noChangeAspect="1" noChangeArrowheads="1"/>
          </p:cNvPicPr>
          <p:nvPr/>
        </p:nvPicPr>
        <p:blipFill rotWithShape="1">
          <a:blip r:embed="rId24" cstate="email">
            <a:extLst>
              <a:ext uri="{BEBA8EAE-BF5A-486C-A8C5-ECC9F3942E4B}">
                <a14:imgProps xmlns:a14="http://schemas.microsoft.com/office/drawing/2010/main">
                  <a14:imgLayer r:embed="rId25">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55" name="Rectangle 54"/>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2517BF71-7A29-4443-B821-62D46DD9995D}"/>
              </a:ext>
            </a:extLst>
          </p:cNvPr>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3">
            <a:extLst>
              <a:ext uri="{FF2B5EF4-FFF2-40B4-BE49-F238E27FC236}">
                <a16:creationId xmlns:a16="http://schemas.microsoft.com/office/drawing/2014/main" id="{A8E10844-2641-4B71-AEED-B7485BBA4255}"/>
              </a:ext>
            </a:extLst>
          </p:cNvPr>
          <p:cNvSpPr/>
          <p:nvPr/>
        </p:nvSpPr>
        <p:spPr>
          <a:xfrm>
            <a:off x="676821" y="1314451"/>
            <a:ext cx="10646176" cy="854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E33157F5-2DFD-4968-A70C-74D00A212E25}"/>
              </a:ext>
            </a:extLst>
          </p:cNvPr>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6" name="Rectangle 5">
            <a:extLst>
              <a:ext uri="{FF2B5EF4-FFF2-40B4-BE49-F238E27FC236}">
                <a16:creationId xmlns:a16="http://schemas.microsoft.com/office/drawing/2014/main" id="{33AD6610-962F-4E03-86B1-22AC88E90F75}"/>
              </a:ext>
            </a:extLst>
          </p:cNvPr>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530BA38E-6E34-4078-90D8-5C8C90B50CEA}"/>
              </a:ext>
            </a:extLst>
          </p:cNvPr>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7704818D-CBB7-4BCB-ACDE-1FE5FA7EF8E4}"/>
              </a:ext>
            </a:extLst>
          </p:cNvPr>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B3DB56F4-1409-43C7-BF6F-A665F324E848}"/>
              </a:ext>
            </a:extLst>
          </p:cNvPr>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94B35073-6974-496B-BA56-B9B5DFECAF33}"/>
              </a:ext>
            </a:extLst>
          </p:cNvPr>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C85AB67C-CAEE-4A39-99E6-B70104A40980}"/>
              </a:ext>
            </a:extLst>
          </p:cNvPr>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AED675A9-1DFF-4F0C-9615-FF3A514C8E09}"/>
              </a:ext>
            </a:extLst>
          </p:cNvPr>
          <p:cNvSpPr txBox="1"/>
          <p:nvPr/>
        </p:nvSpPr>
        <p:spPr>
          <a:xfrm>
            <a:off x="4136705" y="1250909"/>
            <a:ext cx="7172510" cy="923330"/>
          </a:xfrm>
          <a:prstGeom prst="rect">
            <a:avLst/>
          </a:prstGeom>
          <a:noFill/>
        </p:spPr>
        <p:txBody>
          <a:bodyPr wrap="square" rtlCol="1">
            <a:spAutoFit/>
          </a:bodyPr>
          <a:lstStyle/>
          <a:p>
            <a:pPr algn="r" rtl="1"/>
            <a:r>
              <a:rPr lang="he-IL" sz="5400" b="1" dirty="0"/>
              <a:t>מערכת הדלק</a:t>
            </a:r>
          </a:p>
        </p:txBody>
      </p:sp>
      <p:sp>
        <p:nvSpPr>
          <p:cNvPr id="13" name="TextBox 12">
            <a:extLst>
              <a:ext uri="{FF2B5EF4-FFF2-40B4-BE49-F238E27FC236}">
                <a16:creationId xmlns:a16="http://schemas.microsoft.com/office/drawing/2014/main" id="{0005812F-8206-42F3-97FA-2595211E5D8D}"/>
              </a:ext>
            </a:extLst>
          </p:cNvPr>
          <p:cNvSpPr txBox="1"/>
          <p:nvPr/>
        </p:nvSpPr>
        <p:spPr>
          <a:xfrm>
            <a:off x="4281912" y="2076508"/>
            <a:ext cx="6992191" cy="1938992"/>
          </a:xfrm>
          <a:prstGeom prst="rect">
            <a:avLst/>
          </a:prstGeom>
          <a:noFill/>
        </p:spPr>
        <p:txBody>
          <a:bodyPr wrap="square" rtlCol="1">
            <a:spAutoFit/>
          </a:bodyPr>
          <a:lstStyle/>
          <a:p>
            <a:pPr algn="just" rtl="1">
              <a:lnSpc>
                <a:spcPct val="150000"/>
              </a:lnSpc>
            </a:pPr>
            <a:r>
              <a:rPr lang="he-IL" sz="2000" b="0" i="0" u="none" strike="noStrike" dirty="0" smtClean="0">
                <a:solidFill>
                  <a:srgbClr val="000000"/>
                </a:solidFill>
                <a:effectLst/>
                <a:latin typeface="Arial" panose="020B0604020202020204" pitchFamily="34" charset="0"/>
              </a:rPr>
              <a:t>ממיר </a:t>
            </a:r>
            <a:r>
              <a:rPr lang="he-IL" sz="2000" b="0" i="0" u="none" strike="noStrike" dirty="0">
                <a:solidFill>
                  <a:srgbClr val="000000"/>
                </a:solidFill>
                <a:effectLst/>
                <a:latin typeface="Arial" panose="020B0604020202020204" pitchFamily="34" charset="0"/>
              </a:rPr>
              <a:t>אנרגיה כימית לזרם חשמלי. חשמל נוצר בתוך התא </a:t>
            </a:r>
            <a:r>
              <a:rPr lang="he-IL" sz="2000" b="0" i="0" u="none" strike="noStrike" dirty="0" smtClean="0">
                <a:solidFill>
                  <a:srgbClr val="000000"/>
                </a:solidFill>
                <a:effectLst/>
                <a:latin typeface="Arial" panose="020B0604020202020204" pitchFamily="34" charset="0"/>
              </a:rPr>
              <a:t>על-ידי </a:t>
            </a:r>
            <a:r>
              <a:rPr lang="he-IL" sz="2000" b="0" i="0" u="none" strike="noStrike" dirty="0">
                <a:solidFill>
                  <a:srgbClr val="000000"/>
                </a:solidFill>
                <a:effectLst/>
                <a:latin typeface="Arial" panose="020B0604020202020204" pitchFamily="34" charset="0"/>
              </a:rPr>
              <a:t>ריאקציה בין דלק וחומר מחמצן, בנוכחות אלקטרוליט. </a:t>
            </a:r>
            <a:r>
              <a:rPr lang="he-IL" sz="2000" b="0" i="0" u="none" strike="noStrike" dirty="0" smtClean="0">
                <a:solidFill>
                  <a:srgbClr val="000000"/>
                </a:solidFill>
                <a:effectLst/>
                <a:latin typeface="Arial" panose="020B0604020202020204" pitchFamily="34" charset="0"/>
              </a:rPr>
              <a:t>תאי </a:t>
            </a:r>
            <a:r>
              <a:rPr lang="he-IL" sz="2000" b="0" i="0" u="none" strike="noStrike" dirty="0">
                <a:solidFill>
                  <a:srgbClr val="000000"/>
                </a:solidFill>
                <a:effectLst/>
                <a:latin typeface="Arial" panose="020B0604020202020204" pitchFamily="34" charset="0"/>
              </a:rPr>
              <a:t>דלק יכולים לפעול בצורה רציפה, ללא הגבלת זמן, כל עוד נמשכת זרימת הדלק והחומר המחמצן אל תוך התא</a:t>
            </a:r>
            <a:r>
              <a:rPr lang="he-IL" sz="2000" b="0" i="0" u="none" strike="noStrike" dirty="0" smtClean="0">
                <a:solidFill>
                  <a:srgbClr val="000000"/>
                </a:solidFill>
                <a:effectLst/>
                <a:latin typeface="Arial" panose="020B0604020202020204" pitchFamily="34" charset="0"/>
              </a:rPr>
              <a:t>.</a:t>
            </a:r>
            <a:endParaRPr lang="he-IL" sz="2000" b="1" dirty="0"/>
          </a:p>
        </p:txBody>
      </p:sp>
      <p:sp>
        <p:nvSpPr>
          <p:cNvPr id="18" name="Rectangle 17">
            <a:extLst>
              <a:ext uri="{FF2B5EF4-FFF2-40B4-BE49-F238E27FC236}">
                <a16:creationId xmlns:a16="http://schemas.microsoft.com/office/drawing/2014/main" id="{9C8C2666-5075-4FF7-83EB-A7BD163620B0}"/>
              </a:ext>
            </a:extLst>
          </p:cNvPr>
          <p:cNvSpPr/>
          <p:nvPr/>
        </p:nvSpPr>
        <p:spPr>
          <a:xfrm>
            <a:off x="6135421" y="4595817"/>
            <a:ext cx="1731564" cy="369332"/>
          </a:xfrm>
          <a:prstGeom prst="rect">
            <a:avLst/>
          </a:prstGeom>
        </p:spPr>
        <p:txBody>
          <a:bodyPr wrap="none">
            <a:spAutoFit/>
          </a:bodyPr>
          <a:lstStyle/>
          <a:p>
            <a:pPr algn="r"/>
            <a:r>
              <a:rPr lang="he-IL" b="1" dirty="0"/>
              <a:t>מיקום פגיעה:</a:t>
            </a:r>
            <a:r>
              <a:rPr lang="he-IL" dirty="0"/>
              <a:t> צד</a:t>
            </a:r>
          </a:p>
        </p:txBody>
      </p:sp>
      <p:sp>
        <p:nvSpPr>
          <p:cNvPr id="19" name="Rectangle 18">
            <a:extLst>
              <a:ext uri="{FF2B5EF4-FFF2-40B4-BE49-F238E27FC236}">
                <a16:creationId xmlns:a16="http://schemas.microsoft.com/office/drawing/2014/main" id="{40E08BA9-1D9A-4BF3-90AC-5FD3A0C5AF83}"/>
              </a:ext>
            </a:extLst>
          </p:cNvPr>
          <p:cNvSpPr/>
          <p:nvPr/>
        </p:nvSpPr>
        <p:spPr>
          <a:xfrm>
            <a:off x="1081182" y="4607170"/>
            <a:ext cx="3106941" cy="369332"/>
          </a:xfrm>
          <a:prstGeom prst="rect">
            <a:avLst/>
          </a:prstGeom>
        </p:spPr>
        <p:txBody>
          <a:bodyPr wrap="none">
            <a:spAutoFit/>
          </a:bodyPr>
          <a:lstStyle/>
          <a:p>
            <a:pPr algn="r" rtl="1"/>
            <a:r>
              <a:rPr lang="he-IL" b="1" dirty="0"/>
              <a:t>עלות חלק: </a:t>
            </a:r>
            <a:r>
              <a:rPr lang="he-IL" dirty="0" smtClean="0"/>
              <a:t>1,500 </a:t>
            </a:r>
            <a:r>
              <a:rPr lang="he-IL" dirty="0"/>
              <a:t>₪  - </a:t>
            </a:r>
            <a:r>
              <a:rPr lang="he-IL" dirty="0" smtClean="0"/>
              <a:t>9,000 </a:t>
            </a:r>
            <a:r>
              <a:rPr lang="he-IL" dirty="0"/>
              <a:t>₪</a:t>
            </a:r>
          </a:p>
        </p:txBody>
      </p:sp>
      <p:pic>
        <p:nvPicPr>
          <p:cNvPr id="17" name="Picture 16"/>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76820" y="2168858"/>
            <a:ext cx="3453951" cy="2447716"/>
          </a:xfrm>
          <a:prstGeom prst="rect">
            <a:avLst/>
          </a:prstGeom>
        </p:spPr>
      </p:pic>
      <p:sp>
        <p:nvSpPr>
          <p:cNvPr id="22" name="TextBox 21">
            <a:hlinkClick r:id="rId27"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pic>
        <p:nvPicPr>
          <p:cNvPr id="23" name="Picture 2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2432413">
            <a:off x="3013093" y="4781597"/>
            <a:ext cx="1050505" cy="1050505"/>
          </a:xfrm>
          <a:prstGeom prst="rect">
            <a:avLst/>
          </a:prstGeom>
        </p:spPr>
      </p:pic>
      <p:pic>
        <p:nvPicPr>
          <p:cNvPr id="24" name="Picture 9">
            <a:extLst>
              <a:ext uri="{FF2B5EF4-FFF2-40B4-BE49-F238E27FC236}">
                <a16:creationId xmlns:a16="http://schemas.microsoft.com/office/drawing/2014/main" id="{C8E62835-7778-4400-978F-B8B642B5114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365230" y="4976502"/>
            <a:ext cx="839624" cy="793751"/>
          </a:xfrm>
          <a:prstGeom prst="rect">
            <a:avLst/>
          </a:prstGeom>
        </p:spPr>
      </p:pic>
      <p:sp>
        <p:nvSpPr>
          <p:cNvPr id="25" name="Rectangle 24"/>
          <p:cNvSpPr/>
          <p:nvPr/>
        </p:nvSpPr>
        <p:spPr>
          <a:xfrm>
            <a:off x="9459985" y="4607170"/>
            <a:ext cx="1863011" cy="369332"/>
          </a:xfrm>
          <a:prstGeom prst="rect">
            <a:avLst/>
          </a:prstGeom>
        </p:spPr>
        <p:txBody>
          <a:bodyPr wrap="none">
            <a:spAutoFit/>
          </a:bodyPr>
          <a:lstStyle/>
          <a:p>
            <a:pPr algn="r"/>
            <a:r>
              <a:rPr lang="he-IL" b="1" dirty="0" smtClean="0"/>
              <a:t>מיקום החלק:</a:t>
            </a:r>
            <a:r>
              <a:rPr lang="he-IL" dirty="0" smtClean="0"/>
              <a:t> מנוע</a:t>
            </a:r>
            <a:endParaRPr lang="he-IL" dirty="0"/>
          </a:p>
        </p:txBody>
      </p:sp>
      <p:pic>
        <p:nvPicPr>
          <p:cNvPr id="26" name="Picture 25"/>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131587" y="5154455"/>
            <a:ext cx="952588" cy="649230"/>
          </a:xfrm>
          <a:prstGeom prst="rect">
            <a:avLst/>
          </a:prstGeom>
        </p:spPr>
      </p:pic>
    </p:spTree>
    <p:extLst>
      <p:ext uri="{BB962C8B-B14F-4D97-AF65-F5344CB8AC3E}">
        <p14:creationId xmlns:p14="http://schemas.microsoft.com/office/powerpoint/2010/main" val="34348106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0"/>
            <a:ext cx="12192000" cy="6858000"/>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6" name="Picture 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5532" y="0"/>
            <a:ext cx="12192000" cy="6858000"/>
          </a:xfrm>
          <a:prstGeom prst="rect">
            <a:avLst/>
          </a:prstGeom>
        </p:spPr>
      </p:pic>
      <p:sp>
        <p:nvSpPr>
          <p:cNvPr id="37" name="TextBox 36"/>
          <p:cNvSpPr txBox="1"/>
          <p:nvPr/>
        </p:nvSpPr>
        <p:spPr>
          <a:xfrm>
            <a:off x="7518400" y="0"/>
            <a:ext cx="4635500" cy="769441"/>
          </a:xfrm>
          <a:prstGeom prst="rect">
            <a:avLst/>
          </a:prstGeom>
          <a:noFill/>
        </p:spPr>
        <p:txBody>
          <a:bodyPr wrap="square" rtlCol="1">
            <a:spAutoFit/>
          </a:bodyPr>
          <a:lstStyle/>
          <a:p>
            <a:pPr algn="r"/>
            <a:r>
              <a:rPr lang="he-IL" sz="4400" b="1" dirty="0" smtClean="0"/>
              <a:t>למד על חלקי הרכב</a:t>
            </a:r>
            <a:endParaRPr lang="he-IL" sz="4400" b="1" dirty="0"/>
          </a:p>
        </p:txBody>
      </p:sp>
      <p:sp>
        <p:nvSpPr>
          <p:cNvPr id="38" name="TextBox 37"/>
          <p:cNvSpPr txBox="1"/>
          <p:nvPr/>
        </p:nvSpPr>
        <p:spPr>
          <a:xfrm>
            <a:off x="10992050" y="2685965"/>
            <a:ext cx="702109" cy="461665"/>
          </a:xfrm>
          <a:prstGeom prst="rect">
            <a:avLst/>
          </a:prstGeom>
          <a:noFill/>
        </p:spPr>
        <p:txBody>
          <a:bodyPr wrap="square" rtlCol="1">
            <a:spAutoFit/>
          </a:bodyPr>
          <a:lstStyle/>
          <a:p>
            <a:pPr algn="r">
              <a:lnSpc>
                <a:spcPct val="150000"/>
              </a:lnSpc>
            </a:pPr>
            <a:r>
              <a:rPr lang="he-IL" sz="1600" b="1" dirty="0" smtClean="0"/>
              <a:t>חיצוני</a:t>
            </a:r>
            <a:endParaRPr lang="he-IL" sz="1600" b="1" dirty="0"/>
          </a:p>
        </p:txBody>
      </p:sp>
      <p:sp>
        <p:nvSpPr>
          <p:cNvPr id="39" name="TextBox 38"/>
          <p:cNvSpPr txBox="1"/>
          <p:nvPr/>
        </p:nvSpPr>
        <p:spPr>
          <a:xfrm>
            <a:off x="10246468" y="2303422"/>
            <a:ext cx="1907432" cy="416011"/>
          </a:xfrm>
          <a:prstGeom prst="rect">
            <a:avLst/>
          </a:prstGeom>
          <a:noFill/>
        </p:spPr>
        <p:txBody>
          <a:bodyPr wrap="square" rtlCol="1">
            <a:spAutoFit/>
          </a:bodyPr>
          <a:lstStyle/>
          <a:p>
            <a:pPr algn="r">
              <a:lnSpc>
                <a:spcPct val="150000"/>
              </a:lnSpc>
            </a:pPr>
            <a:r>
              <a:rPr lang="he-IL" sz="1600" b="1" dirty="0" smtClean="0"/>
              <a:t>מיקום</a:t>
            </a:r>
            <a:endParaRPr lang="he-IL" sz="1600" b="1" dirty="0"/>
          </a:p>
        </p:txBody>
      </p:sp>
      <p:sp>
        <p:nvSpPr>
          <p:cNvPr id="40" name="TextBox 39"/>
          <p:cNvSpPr txBox="1"/>
          <p:nvPr/>
        </p:nvSpPr>
        <p:spPr>
          <a:xfrm>
            <a:off x="9806940" y="3942942"/>
            <a:ext cx="2346960" cy="416011"/>
          </a:xfrm>
          <a:prstGeom prst="rect">
            <a:avLst/>
          </a:prstGeom>
          <a:noFill/>
        </p:spPr>
        <p:txBody>
          <a:bodyPr wrap="square" rtlCol="1">
            <a:spAutoFit/>
          </a:bodyPr>
          <a:lstStyle/>
          <a:p>
            <a:pPr algn="r">
              <a:lnSpc>
                <a:spcPct val="150000"/>
              </a:lnSpc>
            </a:pPr>
            <a:r>
              <a:rPr lang="he-IL" sz="1600" b="1" dirty="0" smtClean="0"/>
              <a:t>פגיעה</a:t>
            </a:r>
            <a:endParaRPr lang="he-IL" sz="1600" b="1" dirty="0"/>
          </a:p>
        </p:txBody>
      </p:sp>
      <p:sp>
        <p:nvSpPr>
          <p:cNvPr id="41" name="TextBox 40"/>
          <p:cNvSpPr txBox="1"/>
          <p:nvPr/>
        </p:nvSpPr>
        <p:spPr>
          <a:xfrm>
            <a:off x="9794240" y="5538339"/>
            <a:ext cx="2346960" cy="416011"/>
          </a:xfrm>
          <a:prstGeom prst="rect">
            <a:avLst/>
          </a:prstGeom>
          <a:noFill/>
        </p:spPr>
        <p:txBody>
          <a:bodyPr wrap="square" rtlCol="1">
            <a:spAutoFit/>
          </a:bodyPr>
          <a:lstStyle/>
          <a:p>
            <a:pPr algn="r">
              <a:lnSpc>
                <a:spcPct val="150000"/>
              </a:lnSpc>
            </a:pPr>
            <a:r>
              <a:rPr lang="he-IL" sz="1600" b="1" dirty="0" smtClean="0"/>
              <a:t>מחיר</a:t>
            </a:r>
            <a:endParaRPr lang="he-IL" sz="1600" b="1" dirty="0"/>
          </a:p>
        </p:txBody>
      </p:sp>
      <p:sp>
        <p:nvSpPr>
          <p:cNvPr id="42" name="TextBox 41">
            <a:hlinkClick r:id="rId4" action="ppaction://hlinksldjump"/>
            <a:hlinkHover r:id="rId5" action="ppaction://hlinksldjump"/>
          </p:cNvPr>
          <p:cNvSpPr txBox="1"/>
          <p:nvPr/>
        </p:nvSpPr>
        <p:spPr>
          <a:xfrm>
            <a:off x="10886172" y="5914198"/>
            <a:ext cx="716547" cy="461665"/>
          </a:xfrm>
          <a:prstGeom prst="rect">
            <a:avLst/>
          </a:prstGeom>
          <a:noFill/>
        </p:spPr>
        <p:txBody>
          <a:bodyPr wrap="square" rtlCol="1">
            <a:spAutoFit/>
          </a:bodyPr>
          <a:lstStyle/>
          <a:p>
            <a:pPr algn="r">
              <a:lnSpc>
                <a:spcPct val="150000"/>
              </a:lnSpc>
            </a:pPr>
            <a:r>
              <a:rPr lang="he-IL" sz="1600" dirty="0" smtClean="0"/>
              <a:t>יקר</a:t>
            </a:r>
            <a:endParaRPr lang="he-IL" sz="1600" dirty="0"/>
          </a:p>
        </p:txBody>
      </p:sp>
      <p:sp>
        <p:nvSpPr>
          <p:cNvPr id="43" name="TextBox 42">
            <a:hlinkClick r:id="rId6" action="ppaction://hlinksldjump"/>
            <a:hlinkHover r:id="rId7" action="ppaction://hlinksldjump"/>
          </p:cNvPr>
          <p:cNvSpPr txBox="1"/>
          <p:nvPr/>
        </p:nvSpPr>
        <p:spPr>
          <a:xfrm>
            <a:off x="10896912" y="6283286"/>
            <a:ext cx="705807" cy="461665"/>
          </a:xfrm>
          <a:prstGeom prst="rect">
            <a:avLst/>
          </a:prstGeom>
          <a:noFill/>
        </p:spPr>
        <p:txBody>
          <a:bodyPr wrap="square" rtlCol="1">
            <a:spAutoFit/>
          </a:bodyPr>
          <a:lstStyle/>
          <a:p>
            <a:pPr algn="r">
              <a:lnSpc>
                <a:spcPct val="150000"/>
              </a:lnSpc>
            </a:pPr>
            <a:r>
              <a:rPr lang="he-IL" sz="1600" dirty="0" smtClean="0"/>
              <a:t>זול</a:t>
            </a:r>
            <a:endParaRPr lang="he-IL" sz="1600" dirty="0"/>
          </a:p>
        </p:txBody>
      </p:sp>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40834" y="6274701"/>
            <a:ext cx="549566" cy="549566"/>
          </a:xfrm>
          <a:prstGeom prst="rect">
            <a:avLst/>
          </a:prstGeom>
        </p:spPr>
      </p:pic>
      <p:pic>
        <p:nvPicPr>
          <p:cNvPr id="45" name="Picture 4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536617" y="5878128"/>
            <a:ext cx="553783" cy="553783"/>
          </a:xfrm>
          <a:prstGeom prst="rect">
            <a:avLst/>
          </a:prstGeom>
        </p:spPr>
      </p:pic>
      <p:pic>
        <p:nvPicPr>
          <p:cNvPr id="46" name="Picture 4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776685" y="2581610"/>
            <a:ext cx="497865" cy="489521"/>
          </a:xfrm>
          <a:prstGeom prst="rect">
            <a:avLst/>
          </a:prstGeom>
        </p:spPr>
      </p:pic>
      <p:pic>
        <p:nvPicPr>
          <p:cNvPr id="47" name="Picture 4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730118" y="3085650"/>
            <a:ext cx="415315" cy="390460"/>
          </a:xfrm>
          <a:prstGeom prst="rect">
            <a:avLst/>
          </a:prstGeom>
        </p:spPr>
      </p:pic>
      <p:pic>
        <p:nvPicPr>
          <p:cNvPr id="48" name="Picture 4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52685" y="3497214"/>
            <a:ext cx="370179" cy="349954"/>
          </a:xfrm>
          <a:prstGeom prst="rect">
            <a:avLst/>
          </a:prstGeom>
        </p:spPr>
      </p:pic>
      <p:pic>
        <p:nvPicPr>
          <p:cNvPr id="49" name="Picture 4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689017" y="4402592"/>
            <a:ext cx="330263" cy="225089"/>
          </a:xfrm>
          <a:prstGeom prst="rect">
            <a:avLst/>
          </a:prstGeom>
        </p:spPr>
      </p:pic>
      <p:pic>
        <p:nvPicPr>
          <p:cNvPr id="50" name="Picture 4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1689017" y="5127761"/>
            <a:ext cx="343983" cy="329943"/>
          </a:xfrm>
          <a:prstGeom prst="rect">
            <a:avLst/>
          </a:prstGeom>
        </p:spPr>
      </p:pic>
      <p:pic>
        <p:nvPicPr>
          <p:cNvPr id="51" name="Picture 5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689017" y="4761796"/>
            <a:ext cx="456831" cy="252648"/>
          </a:xfrm>
          <a:prstGeom prst="rect">
            <a:avLst/>
          </a:prstGeom>
        </p:spPr>
      </p:pic>
      <p:sp>
        <p:nvSpPr>
          <p:cNvPr id="52" name="TextBox 51">
            <a:hlinkClick r:id="rId16" action="ppaction://hlinksldjump"/>
            <a:hlinkHover r:id="rId17" action="ppaction://hlinksldjump"/>
          </p:cNvPr>
          <p:cNvSpPr txBox="1"/>
          <p:nvPr/>
        </p:nvSpPr>
        <p:spPr>
          <a:xfrm>
            <a:off x="10992049" y="4256456"/>
            <a:ext cx="638609" cy="461665"/>
          </a:xfrm>
          <a:prstGeom prst="rect">
            <a:avLst/>
          </a:prstGeom>
          <a:noFill/>
        </p:spPr>
        <p:txBody>
          <a:bodyPr wrap="square" rtlCol="1">
            <a:spAutoFit/>
          </a:bodyPr>
          <a:lstStyle/>
          <a:p>
            <a:pPr algn="r">
              <a:lnSpc>
                <a:spcPct val="150000"/>
              </a:lnSpc>
            </a:pPr>
            <a:r>
              <a:rPr lang="he-IL" sz="1600" dirty="0" smtClean="0"/>
              <a:t>צד</a:t>
            </a:r>
            <a:endParaRPr lang="he-IL" sz="1600" dirty="0"/>
          </a:p>
        </p:txBody>
      </p:sp>
      <p:sp>
        <p:nvSpPr>
          <p:cNvPr id="53" name="TextBox 52">
            <a:hlinkClick r:id="rId18" action="ppaction://hlinksldjump"/>
            <a:hlinkHover r:id="rId19" action="ppaction://hlinksldjump"/>
          </p:cNvPr>
          <p:cNvSpPr txBox="1"/>
          <p:nvPr/>
        </p:nvSpPr>
        <p:spPr>
          <a:xfrm>
            <a:off x="10886173" y="4625544"/>
            <a:ext cx="744486" cy="461665"/>
          </a:xfrm>
          <a:prstGeom prst="rect">
            <a:avLst/>
          </a:prstGeom>
          <a:noFill/>
        </p:spPr>
        <p:txBody>
          <a:bodyPr wrap="square" rtlCol="1">
            <a:spAutoFit/>
          </a:bodyPr>
          <a:lstStyle/>
          <a:p>
            <a:pPr algn="r">
              <a:lnSpc>
                <a:spcPct val="150000"/>
              </a:lnSpc>
            </a:pPr>
            <a:r>
              <a:rPr lang="he-IL" sz="1600" dirty="0" smtClean="0"/>
              <a:t>חזית</a:t>
            </a:r>
            <a:endParaRPr lang="he-IL" sz="1600" dirty="0"/>
          </a:p>
        </p:txBody>
      </p:sp>
      <p:sp>
        <p:nvSpPr>
          <p:cNvPr id="54" name="TextBox 53">
            <a:hlinkClick r:id="rId20" action="ppaction://hlinksldjump"/>
            <a:hlinkHover r:id="rId21" action="ppaction://hlinksldjump"/>
          </p:cNvPr>
          <p:cNvSpPr txBox="1"/>
          <p:nvPr/>
        </p:nvSpPr>
        <p:spPr>
          <a:xfrm>
            <a:off x="10732167" y="5008022"/>
            <a:ext cx="898491" cy="461665"/>
          </a:xfrm>
          <a:prstGeom prst="rect">
            <a:avLst/>
          </a:prstGeom>
          <a:noFill/>
        </p:spPr>
        <p:txBody>
          <a:bodyPr wrap="square" rtlCol="1">
            <a:spAutoFit/>
          </a:bodyPr>
          <a:lstStyle/>
          <a:p>
            <a:pPr algn="r">
              <a:lnSpc>
                <a:spcPct val="150000"/>
              </a:lnSpc>
            </a:pPr>
            <a:r>
              <a:rPr lang="he-IL" sz="1600" dirty="0" smtClean="0"/>
              <a:t>אחורית</a:t>
            </a:r>
            <a:endParaRPr lang="he-IL" sz="1600" dirty="0"/>
          </a:p>
        </p:txBody>
      </p:sp>
      <p:sp>
        <p:nvSpPr>
          <p:cNvPr id="55" name="TextBox 54"/>
          <p:cNvSpPr txBox="1"/>
          <p:nvPr/>
        </p:nvSpPr>
        <p:spPr>
          <a:xfrm>
            <a:off x="10992050" y="3055053"/>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פנימי</a:t>
            </a:r>
            <a:endParaRPr lang="he-IL" sz="1600" dirty="0">
              <a:solidFill>
                <a:schemeClr val="bg1">
                  <a:lumMod val="75000"/>
                </a:schemeClr>
              </a:solidFill>
            </a:endParaRPr>
          </a:p>
        </p:txBody>
      </p:sp>
      <p:sp>
        <p:nvSpPr>
          <p:cNvPr id="56" name="TextBox 55"/>
          <p:cNvSpPr txBox="1"/>
          <p:nvPr/>
        </p:nvSpPr>
        <p:spPr>
          <a:xfrm>
            <a:off x="10992050" y="3437531"/>
            <a:ext cx="702110" cy="461665"/>
          </a:xfrm>
          <a:prstGeom prst="rect">
            <a:avLst/>
          </a:prstGeom>
          <a:noFill/>
        </p:spPr>
        <p:txBody>
          <a:bodyPr wrap="square" rtlCol="1">
            <a:spAutoFit/>
          </a:bodyPr>
          <a:lstStyle/>
          <a:p>
            <a:pPr algn="r">
              <a:lnSpc>
                <a:spcPct val="150000"/>
              </a:lnSpc>
            </a:pPr>
            <a:r>
              <a:rPr lang="he-IL" sz="1600" dirty="0" smtClean="0">
                <a:solidFill>
                  <a:schemeClr val="bg1">
                    <a:lumMod val="75000"/>
                  </a:schemeClr>
                </a:solidFill>
              </a:rPr>
              <a:t>מנוע</a:t>
            </a:r>
            <a:endParaRPr lang="he-IL" sz="1600" dirty="0">
              <a:solidFill>
                <a:schemeClr val="bg1">
                  <a:lumMod val="75000"/>
                </a:schemeClr>
              </a:solidFill>
            </a:endParaRPr>
          </a:p>
        </p:txBody>
      </p:sp>
      <p:sp>
        <p:nvSpPr>
          <p:cNvPr id="57" name="TextBox 56"/>
          <p:cNvSpPr txBox="1"/>
          <p:nvPr/>
        </p:nvSpPr>
        <p:spPr>
          <a:xfrm>
            <a:off x="7933268" y="647201"/>
            <a:ext cx="4157132" cy="1569660"/>
          </a:xfrm>
          <a:prstGeom prst="rect">
            <a:avLst/>
          </a:prstGeom>
          <a:noFill/>
        </p:spPr>
        <p:txBody>
          <a:bodyPr wrap="square" rtlCol="1">
            <a:spAutoFit/>
          </a:bodyPr>
          <a:lstStyle/>
          <a:p>
            <a:pPr algn="just" rtl="1">
              <a:lnSpc>
                <a:spcPct val="150000"/>
              </a:lnSpc>
            </a:pPr>
            <a:r>
              <a:rPr lang="he-IL" sz="1600" dirty="0" smtClean="0"/>
              <a:t>עוברים עם סמן העכבר על מיקומי פגיעה בכדי לראות רכיבים קשורים. לאחר בחירה במיקום פגיעה ניתן לסנן גם לפי סוג פגיעה </a:t>
            </a:r>
            <a:r>
              <a:rPr lang="he-IL" sz="1600" dirty="0"/>
              <a:t>ומחיר. בלחיצה על קטגוריה ניתן </a:t>
            </a:r>
            <a:r>
              <a:rPr lang="he-IL" sz="1600" dirty="0" smtClean="0"/>
              <a:t>לנעול </a:t>
            </a:r>
            <a:r>
              <a:rPr lang="he-IL" sz="1600" dirty="0"/>
              <a:t>את </a:t>
            </a:r>
            <a:r>
              <a:rPr lang="he-IL" sz="1600" dirty="0" smtClean="0"/>
              <a:t>התצוגה.</a:t>
            </a:r>
            <a:endParaRPr lang="he-IL" sz="1600" dirty="0"/>
          </a:p>
        </p:txBody>
      </p:sp>
      <p:sp>
        <p:nvSpPr>
          <p:cNvPr id="58" name="TextBox 57"/>
          <p:cNvSpPr txBox="1"/>
          <p:nvPr/>
        </p:nvSpPr>
        <p:spPr>
          <a:xfrm>
            <a:off x="779449" y="0"/>
            <a:ext cx="2527301" cy="785343"/>
          </a:xfrm>
          <a:prstGeom prst="rect">
            <a:avLst/>
          </a:prstGeom>
          <a:noFill/>
        </p:spPr>
        <p:txBody>
          <a:bodyPr wrap="square" rtlCol="1">
            <a:spAutoFit/>
          </a:bodyPr>
          <a:lstStyle/>
          <a:p>
            <a:pPr algn="just" rtl="1">
              <a:lnSpc>
                <a:spcPct val="150000"/>
              </a:lnSpc>
            </a:pPr>
            <a:r>
              <a:rPr lang="he-IL" sz="1600" dirty="0" smtClean="0"/>
              <a:t>לחיצה על המנעול תשחרר</a:t>
            </a:r>
          </a:p>
          <a:p>
            <a:pPr algn="just" rtl="1">
              <a:lnSpc>
                <a:spcPct val="150000"/>
              </a:lnSpc>
            </a:pPr>
            <a:r>
              <a:rPr lang="he-IL" sz="1600" dirty="0" smtClean="0"/>
              <a:t>את נעילת התצוגה</a:t>
            </a:r>
            <a:endParaRPr lang="he-IL" sz="1600" dirty="0"/>
          </a:p>
        </p:txBody>
      </p:sp>
      <p:pic>
        <p:nvPicPr>
          <p:cNvPr id="59" name="Picture 58">
            <a:hlinkClick r:id="rId22" action="ppaction://hlinksldjump"/>
          </p:cNvPr>
          <p:cNvPicPr>
            <a:picLocks noChangeAspect="1"/>
          </p:cNvPicPr>
          <p:nvPr/>
        </p:nvPicPr>
        <p:blipFill rotWithShape="1">
          <a:blip r:embed="rId23" cstate="email">
            <a:extLst>
              <a:ext uri="{28A0092B-C50C-407E-A947-70E740481C1C}">
                <a14:useLocalDpi xmlns:a14="http://schemas.microsoft.com/office/drawing/2010/main"/>
              </a:ext>
            </a:extLst>
          </a:blip>
          <a:srcRect l="51861" t="7659" r="30585" b="55745"/>
          <a:stretch/>
        </p:blipFill>
        <p:spPr>
          <a:xfrm>
            <a:off x="77006" y="88524"/>
            <a:ext cx="1076153" cy="1262034"/>
          </a:xfrm>
          <a:prstGeom prst="rect">
            <a:avLst/>
          </a:prstGeom>
        </p:spPr>
      </p:pic>
      <p:sp>
        <p:nvSpPr>
          <p:cNvPr id="60" name="TextBox 59">
            <a:hlinkClick r:id="rId24" action="ppaction://hlinksldjump"/>
          </p:cNvPr>
          <p:cNvSpPr txBox="1"/>
          <p:nvPr/>
        </p:nvSpPr>
        <p:spPr>
          <a:xfrm>
            <a:off x="0" y="6007100"/>
            <a:ext cx="1016000" cy="461665"/>
          </a:xfrm>
          <a:prstGeom prst="rect">
            <a:avLst/>
          </a:prstGeom>
          <a:noFill/>
        </p:spPr>
        <p:txBody>
          <a:bodyPr wrap="square" rtlCol="1">
            <a:spAutoFit/>
          </a:bodyPr>
          <a:lstStyle/>
          <a:p>
            <a:pPr algn="ctr"/>
            <a:r>
              <a:rPr lang="he-IL" sz="2400" b="1" dirty="0" smtClean="0"/>
              <a:t>אודות</a:t>
            </a:r>
            <a:endParaRPr lang="he-IL" sz="2400" b="1" dirty="0"/>
          </a:p>
        </p:txBody>
      </p:sp>
      <p:pic>
        <p:nvPicPr>
          <p:cNvPr id="61" name="Picture 4" descr="Light &amp;#39;em Up: A Guide to Common Dashboard Warning Lights"/>
          <p:cNvPicPr>
            <a:picLocks noChangeAspect="1" noChangeArrowheads="1"/>
          </p:cNvPicPr>
          <p:nvPr/>
        </p:nvPicPr>
        <p:blipFill rotWithShape="1">
          <a:blip r:embed="rId25" cstate="email">
            <a:extLst>
              <a:ext uri="{BEBA8EAE-BF5A-486C-A8C5-ECC9F3942E4B}">
                <a14:imgProps xmlns:a14="http://schemas.microsoft.com/office/drawing/2010/main">
                  <a14:imgLayer r:embed="rId26">
                    <a14:imgEffect>
                      <a14:backgroundRemoval t="0" b="100000" l="0" r="100000">
                        <a14:foregroundMark x1="12251" y1="49281" x2="12251" y2="49281"/>
                        <a14:foregroundMark x1="89174" y1="37050" x2="89174" y2="37050"/>
                        <a14:foregroundMark x1="50142" y1="46403" x2="50142" y2="46403"/>
                        <a14:foregroundMark x1="48718" y1="74101" x2="45014" y2="67986"/>
                      </a14:backgroundRemoval>
                    </a14:imgEffect>
                  </a14:imgLayer>
                </a14:imgProps>
              </a:ext>
              <a:ext uri="{28A0092B-C50C-407E-A947-70E740481C1C}">
                <a14:useLocalDpi xmlns:a14="http://schemas.microsoft.com/office/drawing/2010/main"/>
              </a:ext>
            </a:extLst>
          </a:blip>
          <a:srcRect/>
          <a:stretch/>
        </p:blipFill>
        <p:spPr bwMode="auto">
          <a:xfrm>
            <a:off x="213049" y="1396006"/>
            <a:ext cx="566400" cy="44897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122661" y="1375298"/>
            <a:ext cx="2527301" cy="785343"/>
          </a:xfrm>
          <a:prstGeom prst="rect">
            <a:avLst/>
          </a:prstGeom>
          <a:noFill/>
        </p:spPr>
        <p:txBody>
          <a:bodyPr wrap="square" rtlCol="1">
            <a:spAutoFit/>
          </a:bodyPr>
          <a:lstStyle/>
          <a:p>
            <a:pPr algn="just" rtl="1">
              <a:lnSpc>
                <a:spcPct val="150000"/>
              </a:lnSpc>
            </a:pPr>
            <a:r>
              <a:rPr lang="he-IL" sz="1600" dirty="0" smtClean="0"/>
              <a:t>לחיצה למידע נוסף</a:t>
            </a:r>
          </a:p>
          <a:p>
            <a:pPr algn="just" rtl="1">
              <a:lnSpc>
                <a:spcPct val="150000"/>
              </a:lnSpc>
            </a:pPr>
            <a:r>
              <a:rPr lang="he-IL" sz="1600" dirty="0" smtClean="0"/>
              <a:t>על החלק</a:t>
            </a:r>
            <a:endParaRPr lang="he-IL" sz="1600" dirty="0"/>
          </a:p>
        </p:txBody>
      </p:sp>
      <p:sp>
        <p:nvSpPr>
          <p:cNvPr id="63" name="Rectangle 62"/>
          <p:cNvSpPr/>
          <p:nvPr/>
        </p:nvSpPr>
        <p:spPr>
          <a:xfrm>
            <a:off x="0" y="8531"/>
            <a:ext cx="12192000" cy="6858000"/>
          </a:xfrm>
          <a:prstGeom prst="rect">
            <a:avLst/>
          </a:prstGeom>
          <a:solidFill>
            <a:schemeClr val="bg2">
              <a:lumMod val="1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C7D331A4-67D0-4115-884F-C441FEA96C22}"/>
              </a:ext>
            </a:extLst>
          </p:cNvPr>
          <p:cNvSpPr/>
          <p:nvPr/>
        </p:nvSpPr>
        <p:spPr>
          <a:xfrm>
            <a:off x="676821" y="4624465"/>
            <a:ext cx="10646176" cy="1179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Rectangle 3">
            <a:extLst>
              <a:ext uri="{FF2B5EF4-FFF2-40B4-BE49-F238E27FC236}">
                <a16:creationId xmlns:a16="http://schemas.microsoft.com/office/drawing/2014/main" id="{2853A71C-3EC0-4BEB-8762-2A613E9B9C23}"/>
              </a:ext>
            </a:extLst>
          </p:cNvPr>
          <p:cNvSpPr/>
          <p:nvPr/>
        </p:nvSpPr>
        <p:spPr>
          <a:xfrm>
            <a:off x="676821" y="1314451"/>
            <a:ext cx="10646176" cy="854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6718E3A5-BDEE-4CE1-8763-99B01A2AC761}"/>
              </a:ext>
            </a:extLst>
          </p:cNvPr>
          <p:cNvSpPr/>
          <p:nvPr/>
        </p:nvSpPr>
        <p:spPr>
          <a:xfrm>
            <a:off x="4136706" y="2149401"/>
            <a:ext cx="7186290" cy="24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lnSpc>
                <a:spcPct val="150000"/>
              </a:lnSpc>
            </a:pPr>
            <a:endParaRPr lang="he-IL" dirty="0"/>
          </a:p>
        </p:txBody>
      </p:sp>
      <p:sp>
        <p:nvSpPr>
          <p:cNvPr id="6" name="Rectangle 5">
            <a:extLst>
              <a:ext uri="{FF2B5EF4-FFF2-40B4-BE49-F238E27FC236}">
                <a16:creationId xmlns:a16="http://schemas.microsoft.com/office/drawing/2014/main" id="{A5D5335D-E43F-46D1-9D39-379104403A71}"/>
              </a:ext>
            </a:extLst>
          </p:cNvPr>
          <p:cNvSpPr/>
          <p:nvPr/>
        </p:nvSpPr>
        <p:spPr>
          <a:xfrm>
            <a:off x="676820" y="1101709"/>
            <a:ext cx="1594742"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AD64335F-BBD5-4750-AB17-7ED0F1457AC5}"/>
              </a:ext>
            </a:extLst>
          </p:cNvPr>
          <p:cNvSpPr/>
          <p:nvPr/>
        </p:nvSpPr>
        <p:spPr>
          <a:xfrm>
            <a:off x="2271562"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7E514F34-BADA-4B4E-B965-139B1980FE5F}"/>
              </a:ext>
            </a:extLst>
          </p:cNvPr>
          <p:cNvSpPr/>
          <p:nvPr/>
        </p:nvSpPr>
        <p:spPr>
          <a:xfrm>
            <a:off x="3881643"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5A8E8351-E693-4F5E-85CB-E3D827A31E41}"/>
              </a:ext>
            </a:extLst>
          </p:cNvPr>
          <p:cNvSpPr/>
          <p:nvPr/>
        </p:nvSpPr>
        <p:spPr>
          <a:xfrm>
            <a:off x="5491724"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D746B632-1FA8-4A2B-8BEC-4DE5A1D470DB}"/>
              </a:ext>
            </a:extLst>
          </p:cNvPr>
          <p:cNvSpPr/>
          <p:nvPr/>
        </p:nvSpPr>
        <p:spPr>
          <a:xfrm>
            <a:off x="7101805" y="1101709"/>
            <a:ext cx="1610081" cy="2194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CAA4C059-67FD-4BE3-BBB1-BE47E2B39924}"/>
              </a:ext>
            </a:extLst>
          </p:cNvPr>
          <p:cNvSpPr/>
          <p:nvPr/>
        </p:nvSpPr>
        <p:spPr>
          <a:xfrm>
            <a:off x="8711886" y="1101709"/>
            <a:ext cx="1610081" cy="2194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08ED952D-CB2B-482D-ADA1-0DB63C58268C}"/>
              </a:ext>
            </a:extLst>
          </p:cNvPr>
          <p:cNvSpPr txBox="1"/>
          <p:nvPr/>
        </p:nvSpPr>
        <p:spPr>
          <a:xfrm>
            <a:off x="4136705" y="1250909"/>
            <a:ext cx="7172510" cy="923330"/>
          </a:xfrm>
          <a:prstGeom prst="rect">
            <a:avLst/>
          </a:prstGeom>
          <a:noFill/>
        </p:spPr>
        <p:txBody>
          <a:bodyPr wrap="square" rtlCol="1">
            <a:spAutoFit/>
          </a:bodyPr>
          <a:lstStyle/>
          <a:p>
            <a:pPr algn="r" rtl="1"/>
            <a:r>
              <a:rPr lang="he-IL" sz="5400" b="1" dirty="0"/>
              <a:t>מערכת הפליטה (אגזוז)</a:t>
            </a:r>
          </a:p>
        </p:txBody>
      </p:sp>
      <p:sp>
        <p:nvSpPr>
          <p:cNvPr id="13" name="TextBox 12">
            <a:extLst>
              <a:ext uri="{FF2B5EF4-FFF2-40B4-BE49-F238E27FC236}">
                <a16:creationId xmlns:a16="http://schemas.microsoft.com/office/drawing/2014/main" id="{8C8DF6EE-51CC-4810-911E-234E113B79F2}"/>
              </a:ext>
            </a:extLst>
          </p:cNvPr>
          <p:cNvSpPr txBox="1"/>
          <p:nvPr/>
        </p:nvSpPr>
        <p:spPr>
          <a:xfrm>
            <a:off x="4317024" y="2098830"/>
            <a:ext cx="6992191" cy="2343655"/>
          </a:xfrm>
          <a:prstGeom prst="rect">
            <a:avLst/>
          </a:prstGeom>
          <a:noFill/>
        </p:spPr>
        <p:txBody>
          <a:bodyPr wrap="square" rtlCol="1">
            <a:spAutoFit/>
          </a:bodyPr>
          <a:lstStyle/>
          <a:p>
            <a:pPr algn="just" rtl="1">
              <a:lnSpc>
                <a:spcPct val="150000"/>
              </a:lnSpc>
            </a:pPr>
            <a:r>
              <a:rPr lang="he-IL" sz="1800" b="0" i="0" u="none" strike="noStrike" dirty="0">
                <a:solidFill>
                  <a:srgbClr val="000000"/>
                </a:solidFill>
                <a:effectLst/>
                <a:latin typeface="Arial" panose="020B0604020202020204" pitchFamily="34" charset="0"/>
              </a:rPr>
              <a:t> </a:t>
            </a:r>
            <a:r>
              <a:rPr lang="he-IL" sz="2000" b="0" i="0" u="none" strike="noStrike" dirty="0">
                <a:solidFill>
                  <a:srgbClr val="000000"/>
                </a:solidFill>
                <a:effectLst/>
                <a:latin typeface="Arial" panose="020B0604020202020204" pitchFamily="34" charset="0"/>
              </a:rPr>
              <a:t>המערכת המיועדת </a:t>
            </a:r>
            <a:r>
              <a:rPr lang="he-IL" sz="2000" b="0" i="0" u="none" strike="noStrike" dirty="0" smtClean="0">
                <a:solidFill>
                  <a:srgbClr val="000000"/>
                </a:solidFill>
                <a:effectLst/>
                <a:latin typeface="Arial" panose="020B0604020202020204" pitchFamily="34" charset="0"/>
              </a:rPr>
              <a:t>לפלוט ממנוע המכונית את </a:t>
            </a:r>
            <a:r>
              <a:rPr lang="he-IL" sz="2000" b="0" i="0" u="none" strike="noStrike" dirty="0">
                <a:solidFill>
                  <a:srgbClr val="000000"/>
                </a:solidFill>
                <a:effectLst/>
                <a:latin typeface="Arial" panose="020B0604020202020204" pitchFamily="34" charset="0"/>
              </a:rPr>
              <a:t>התערובת </a:t>
            </a:r>
            <a:r>
              <a:rPr lang="he-IL" sz="2000" b="0" i="0" u="none" strike="noStrike" dirty="0" smtClean="0">
                <a:solidFill>
                  <a:srgbClr val="000000"/>
                </a:solidFill>
                <a:effectLst/>
                <a:latin typeface="Arial" panose="020B0604020202020204" pitchFamily="34" charset="0"/>
              </a:rPr>
              <a:t>השרופה </a:t>
            </a:r>
            <a:r>
              <a:rPr lang="he-IL" sz="2000" b="0" i="0" u="none" strike="noStrike" dirty="0">
                <a:solidFill>
                  <a:srgbClr val="000000"/>
                </a:solidFill>
                <a:effectLst/>
                <a:latin typeface="Arial" panose="020B0604020202020204" pitchFamily="34" charset="0"/>
              </a:rPr>
              <a:t>שנוצרה בתא השריפה. מערכת הפליטה גורמת לשיפור ניצולת </a:t>
            </a:r>
            <a:r>
              <a:rPr lang="he-IL" sz="2000" b="0" i="0" u="none" strike="noStrike" dirty="0" smtClean="0">
                <a:solidFill>
                  <a:srgbClr val="000000"/>
                </a:solidFill>
                <a:effectLst/>
                <a:latin typeface="Arial" panose="020B0604020202020204" pitchFamily="34" charset="0"/>
              </a:rPr>
              <a:t>המנוע, </a:t>
            </a:r>
            <a:r>
              <a:rPr lang="he-IL" sz="2000" b="0" i="0" u="none" strike="noStrike" dirty="0">
                <a:solidFill>
                  <a:srgbClr val="000000"/>
                </a:solidFill>
                <a:effectLst/>
                <a:latin typeface="Arial" panose="020B0604020202020204" pitchFamily="34" charset="0"/>
              </a:rPr>
              <a:t>הפחתת זיהום האוויר כתוצאה מהגזים </a:t>
            </a:r>
            <a:r>
              <a:rPr lang="he-IL" sz="2000" b="0" i="0" u="none" strike="noStrike" dirty="0" smtClean="0">
                <a:solidFill>
                  <a:srgbClr val="000000"/>
                </a:solidFill>
                <a:effectLst/>
                <a:latin typeface="Arial" panose="020B0604020202020204" pitchFamily="34" charset="0"/>
              </a:rPr>
              <a:t>השרופים והשקטת </a:t>
            </a:r>
            <a:r>
              <a:rPr lang="he-IL" sz="2000" b="0" i="0" u="none" strike="noStrike" dirty="0">
                <a:solidFill>
                  <a:srgbClr val="000000"/>
                </a:solidFill>
                <a:effectLst/>
                <a:latin typeface="Arial" panose="020B0604020202020204" pitchFamily="34" charset="0"/>
              </a:rPr>
              <a:t>הרעשים הנוצרים במנוע עקב פיצוץ הדלק. ברכבים כבדים תפקידו בלמנוע – להאט את המנוע על ידי חסימה חלקית של האגזוז</a:t>
            </a:r>
            <a:r>
              <a:rPr lang="he-IL" sz="2000" b="0" i="0" u="none" strike="noStrike" dirty="0" smtClean="0">
                <a:solidFill>
                  <a:srgbClr val="000000"/>
                </a:solidFill>
                <a:effectLst/>
                <a:latin typeface="Arial" panose="020B0604020202020204" pitchFamily="34" charset="0"/>
              </a:rPr>
              <a:t>.</a:t>
            </a:r>
            <a:endParaRPr lang="he-IL" sz="2000" b="1" dirty="0"/>
          </a:p>
        </p:txBody>
      </p:sp>
      <p:sp>
        <p:nvSpPr>
          <p:cNvPr id="24" name="Rectangle 18">
            <a:extLst>
              <a:ext uri="{FF2B5EF4-FFF2-40B4-BE49-F238E27FC236}">
                <a16:creationId xmlns:a16="http://schemas.microsoft.com/office/drawing/2014/main" id="{1778442F-C125-4120-ABFC-3FA835C6B64A}"/>
              </a:ext>
            </a:extLst>
          </p:cNvPr>
          <p:cNvSpPr/>
          <p:nvPr/>
        </p:nvSpPr>
        <p:spPr>
          <a:xfrm>
            <a:off x="1339411" y="4619679"/>
            <a:ext cx="2839239" cy="369332"/>
          </a:xfrm>
          <a:prstGeom prst="rect">
            <a:avLst/>
          </a:prstGeom>
        </p:spPr>
        <p:txBody>
          <a:bodyPr wrap="none">
            <a:spAutoFit/>
          </a:bodyPr>
          <a:lstStyle/>
          <a:p>
            <a:pPr algn="r" rtl="1"/>
            <a:r>
              <a:rPr lang="he-IL" b="1" dirty="0"/>
              <a:t>עלות חלק: </a:t>
            </a:r>
            <a:r>
              <a:rPr lang="he-IL" dirty="0"/>
              <a:t>700 ₪  - 1400 ₪</a:t>
            </a:r>
          </a:p>
        </p:txBody>
      </p:sp>
      <p:pic>
        <p:nvPicPr>
          <p:cNvPr id="14" name="Picture 13"/>
          <p:cNvPicPr>
            <a:picLocks noChangeAspect="1"/>
          </p:cNvPicPr>
          <p:nvPr/>
        </p:nvPicPr>
        <p:blipFill rotWithShape="1">
          <a:blip r:embed="rId27" cstate="email">
            <a:extLst>
              <a:ext uri="{28A0092B-C50C-407E-A947-70E740481C1C}">
                <a14:useLocalDpi xmlns:a14="http://schemas.microsoft.com/office/drawing/2010/main"/>
              </a:ext>
            </a:extLst>
          </a:blip>
          <a:srcRect/>
          <a:stretch/>
        </p:blipFill>
        <p:spPr>
          <a:xfrm>
            <a:off x="676820" y="2168197"/>
            <a:ext cx="3468351" cy="2451482"/>
          </a:xfrm>
          <a:prstGeom prst="rect">
            <a:avLst/>
          </a:prstGeom>
        </p:spPr>
      </p:pic>
      <p:sp>
        <p:nvSpPr>
          <p:cNvPr id="26" name="TextBox 25">
            <a:hlinkClick r:id="rId28" action="ppaction://hlinksldjump"/>
          </p:cNvPr>
          <p:cNvSpPr txBox="1"/>
          <p:nvPr/>
        </p:nvSpPr>
        <p:spPr>
          <a:xfrm>
            <a:off x="676820" y="1479051"/>
            <a:ext cx="1423443" cy="461665"/>
          </a:xfrm>
          <a:prstGeom prst="rect">
            <a:avLst/>
          </a:prstGeom>
          <a:solidFill>
            <a:schemeClr val="tx1"/>
          </a:solidFill>
        </p:spPr>
        <p:txBody>
          <a:bodyPr wrap="square" rtlCol="1">
            <a:spAutoFit/>
          </a:bodyPr>
          <a:lstStyle/>
          <a:p>
            <a:pPr algn="ctr"/>
            <a:r>
              <a:rPr lang="he-IL" sz="2400" b="1" dirty="0" smtClean="0">
                <a:solidFill>
                  <a:schemeClr val="bg1"/>
                </a:solidFill>
              </a:rPr>
              <a:t>סגור</a:t>
            </a:r>
            <a:endParaRPr lang="he-IL" sz="2400" b="1" dirty="0">
              <a:solidFill>
                <a:schemeClr val="bg1"/>
              </a:solidFill>
            </a:endParaRPr>
          </a:p>
        </p:txBody>
      </p:sp>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2432413">
            <a:off x="3013093" y="4781597"/>
            <a:ext cx="1050505" cy="1050505"/>
          </a:xfrm>
          <a:prstGeom prst="rect">
            <a:avLst/>
          </a:prstGeom>
        </p:spPr>
      </p:pic>
      <p:pic>
        <p:nvPicPr>
          <p:cNvPr id="30" name="Picture 9">
            <a:extLst>
              <a:ext uri="{FF2B5EF4-FFF2-40B4-BE49-F238E27FC236}">
                <a16:creationId xmlns:a16="http://schemas.microsoft.com/office/drawing/2014/main" id="{C8E62835-7778-4400-978F-B8B642B5114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365230" y="4976502"/>
            <a:ext cx="839624" cy="793751"/>
          </a:xfrm>
          <a:prstGeom prst="rect">
            <a:avLst/>
          </a:prstGeom>
        </p:spPr>
      </p:pic>
      <p:sp>
        <p:nvSpPr>
          <p:cNvPr id="31" name="Rectangle 30"/>
          <p:cNvSpPr/>
          <p:nvPr/>
        </p:nvSpPr>
        <p:spPr>
          <a:xfrm>
            <a:off x="9459985" y="4607170"/>
            <a:ext cx="1863011" cy="369332"/>
          </a:xfrm>
          <a:prstGeom prst="rect">
            <a:avLst/>
          </a:prstGeom>
        </p:spPr>
        <p:txBody>
          <a:bodyPr wrap="none">
            <a:spAutoFit/>
          </a:bodyPr>
          <a:lstStyle/>
          <a:p>
            <a:pPr algn="r"/>
            <a:r>
              <a:rPr lang="he-IL" b="1" dirty="0" smtClean="0"/>
              <a:t>מיקום החלק:</a:t>
            </a:r>
            <a:r>
              <a:rPr lang="he-IL" dirty="0" smtClean="0"/>
              <a:t> מנוע</a:t>
            </a:r>
            <a:endParaRPr lang="he-IL" dirty="0"/>
          </a:p>
        </p:txBody>
      </p:sp>
      <p:sp>
        <p:nvSpPr>
          <p:cNvPr id="32" name="Rectangle 31"/>
          <p:cNvSpPr/>
          <p:nvPr/>
        </p:nvSpPr>
        <p:spPr>
          <a:xfrm>
            <a:off x="6116855" y="4582729"/>
            <a:ext cx="2359941" cy="369332"/>
          </a:xfrm>
          <a:prstGeom prst="rect">
            <a:avLst/>
          </a:prstGeom>
        </p:spPr>
        <p:txBody>
          <a:bodyPr wrap="none">
            <a:spAutoFit/>
          </a:bodyPr>
          <a:lstStyle/>
          <a:p>
            <a:pPr algn="r"/>
            <a:r>
              <a:rPr lang="he-IL" b="1" dirty="0"/>
              <a:t>מיקום פגיעה:</a:t>
            </a:r>
            <a:r>
              <a:rPr lang="he-IL" dirty="0"/>
              <a:t> </a:t>
            </a:r>
            <a:r>
              <a:rPr lang="he-IL" dirty="0" smtClean="0"/>
              <a:t>צד, אחורי</a:t>
            </a:r>
            <a:endParaRPr lang="he-IL" dirty="0"/>
          </a:p>
        </p:txBody>
      </p:sp>
      <p:pic>
        <p:nvPicPr>
          <p:cNvPr id="33" name="Picture 32"/>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6066946" y="5056578"/>
            <a:ext cx="754124" cy="723343"/>
          </a:xfrm>
          <a:prstGeom prst="rect">
            <a:avLst/>
          </a:prstGeom>
        </p:spPr>
      </p:pic>
      <p:pic>
        <p:nvPicPr>
          <p:cNvPr id="34" name="Picture 33"/>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003126" y="5154455"/>
            <a:ext cx="952588" cy="649230"/>
          </a:xfrm>
          <a:prstGeom prst="rect">
            <a:avLst/>
          </a:prstGeom>
        </p:spPr>
      </p:pic>
    </p:spTree>
    <p:extLst>
      <p:ext uri="{BB962C8B-B14F-4D97-AF65-F5344CB8AC3E}">
        <p14:creationId xmlns:p14="http://schemas.microsoft.com/office/powerpoint/2010/main" val="17280378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64"/>
          <p:cNvSpPr txBox="1">
            <a:spLocks noGrp="1"/>
          </p:cNvSpPr>
          <p:nvPr>
            <p:ph type="title" idx="4294967295"/>
          </p:nvPr>
        </p:nvSpPr>
        <p:spPr>
          <a:xfrm>
            <a:off x="1397800" y="1272533"/>
            <a:ext cx="9396400" cy="643200"/>
          </a:xfrm>
          <a:prstGeom prst="rect">
            <a:avLst/>
          </a:prstGeom>
        </p:spPr>
        <p:txBody>
          <a:bodyPr spcFirstLastPara="1" vert="horz" wrap="square" lIns="121900" tIns="121900" rIns="121900" bIns="121900" rtlCol="0" anchor="t" anchorCtr="0">
            <a:noAutofit/>
          </a:bodyPr>
          <a:lstStyle/>
          <a:p>
            <a:pPr algn="ctr">
              <a:spcBef>
                <a:spcPts val="0"/>
              </a:spcBef>
              <a:buClr>
                <a:srgbClr val="000000"/>
              </a:buClr>
              <a:buSzPts val="1100"/>
            </a:pPr>
            <a:r>
              <a:rPr lang="en">
                <a:latin typeface="Arial"/>
                <a:ea typeface="Arial"/>
                <a:cs typeface="Arial"/>
                <a:sym typeface="Arial"/>
              </a:rPr>
              <a:t>Fonts &amp; colors used</a:t>
            </a:r>
            <a:endParaRPr>
              <a:latin typeface="Arial"/>
              <a:ea typeface="Arial"/>
              <a:cs typeface="Arial"/>
              <a:sym typeface="Arial"/>
            </a:endParaRPr>
          </a:p>
        </p:txBody>
      </p:sp>
      <p:sp>
        <p:nvSpPr>
          <p:cNvPr id="740" name="Google Shape;740;p64"/>
          <p:cNvSpPr txBox="1">
            <a:spLocks noGrp="1"/>
          </p:cNvSpPr>
          <p:nvPr>
            <p:ph type="body" idx="4294967295"/>
          </p:nvPr>
        </p:nvSpPr>
        <p:spPr>
          <a:xfrm>
            <a:off x="1424133" y="1943833"/>
            <a:ext cx="9396400" cy="586800"/>
          </a:xfrm>
          <a:prstGeom prst="rect">
            <a:avLst/>
          </a:prstGeom>
        </p:spPr>
        <p:txBody>
          <a:bodyPr spcFirstLastPara="1" vert="horz" wrap="square" lIns="121900" tIns="121900" rIns="121900" bIns="121900" rtlCol="0" anchor="t" anchorCtr="0">
            <a:noAutofit/>
          </a:bodyPr>
          <a:lstStyle/>
          <a:p>
            <a:pPr marL="0" indent="0" algn="ctr">
              <a:spcBef>
                <a:spcPts val="0"/>
              </a:spcBef>
              <a:buNone/>
            </a:pPr>
            <a:r>
              <a:rPr lang="en" sz="1600">
                <a:latin typeface="Arial"/>
                <a:ea typeface="Arial"/>
                <a:cs typeface="Arial"/>
                <a:sym typeface="Arial"/>
              </a:rPr>
              <a:t>This presentation has been made using the following fonts:</a:t>
            </a:r>
            <a:endParaRPr sz="1600">
              <a:latin typeface="Arial"/>
              <a:ea typeface="Arial"/>
              <a:cs typeface="Arial"/>
              <a:sym typeface="Arial"/>
            </a:endParaRPr>
          </a:p>
          <a:p>
            <a:pPr marL="0" indent="0">
              <a:spcBef>
                <a:spcPts val="0"/>
              </a:spcBef>
              <a:buNone/>
            </a:pPr>
            <a:endParaRPr sz="1867">
              <a:latin typeface="Arial"/>
              <a:ea typeface="Arial"/>
              <a:cs typeface="Arial"/>
              <a:sym typeface="Arial"/>
            </a:endParaRPr>
          </a:p>
        </p:txBody>
      </p:sp>
      <p:sp>
        <p:nvSpPr>
          <p:cNvPr id="741" name="Google Shape;741;p64"/>
          <p:cNvSpPr txBox="1">
            <a:spLocks noGrp="1"/>
          </p:cNvSpPr>
          <p:nvPr>
            <p:ph type="body" idx="4294967295"/>
          </p:nvPr>
        </p:nvSpPr>
        <p:spPr>
          <a:xfrm>
            <a:off x="1424133" y="2558732"/>
            <a:ext cx="9396400" cy="1673200"/>
          </a:xfrm>
          <a:prstGeom prst="rect">
            <a:avLst/>
          </a:prstGeom>
        </p:spPr>
        <p:txBody>
          <a:bodyPr spcFirstLastPara="1" vert="horz" wrap="square" lIns="121900" tIns="121900" rIns="121900" bIns="121900" rtlCol="0" anchor="ctr" anchorCtr="0">
            <a:noAutofit/>
          </a:bodyPr>
          <a:lstStyle/>
          <a:p>
            <a:pPr marL="0" indent="0" algn="ctr">
              <a:spcBef>
                <a:spcPts val="0"/>
              </a:spcBef>
              <a:buNone/>
            </a:pPr>
            <a:r>
              <a:rPr lang="en" b="1">
                <a:latin typeface="Arial"/>
                <a:ea typeface="Arial"/>
                <a:cs typeface="Arial"/>
                <a:sym typeface="Arial"/>
              </a:rPr>
              <a:t>Montserrat</a:t>
            </a:r>
            <a:endParaRPr b="1">
              <a:latin typeface="Arial"/>
              <a:ea typeface="Arial"/>
              <a:cs typeface="Arial"/>
              <a:sym typeface="Arial"/>
            </a:endParaRPr>
          </a:p>
          <a:p>
            <a:pPr marL="0" indent="0" algn="ctr">
              <a:spcBef>
                <a:spcPts val="0"/>
              </a:spcBef>
              <a:buClr>
                <a:schemeClr val="dk1"/>
              </a:buClr>
              <a:buSzPts val="1100"/>
              <a:buNone/>
            </a:pPr>
            <a:r>
              <a:rPr lang="en">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endParaRPr>
              <a:latin typeface="Arial"/>
              <a:ea typeface="Arial"/>
              <a:cs typeface="Arial"/>
              <a:sym typeface="Arial"/>
            </a:endParaRPr>
          </a:p>
        </p:txBody>
      </p:sp>
      <p:grpSp>
        <p:nvGrpSpPr>
          <p:cNvPr id="742" name="Google Shape;742;p64"/>
          <p:cNvGrpSpPr/>
          <p:nvPr/>
        </p:nvGrpSpPr>
        <p:grpSpPr>
          <a:xfrm>
            <a:off x="4860517" y="4677867"/>
            <a:ext cx="2470966" cy="1005600"/>
            <a:chOff x="3114480" y="3498875"/>
            <a:chExt cx="1853225" cy="754200"/>
          </a:xfrm>
        </p:grpSpPr>
        <p:sp>
          <p:nvSpPr>
            <p:cNvPr id="743" name="Google Shape;743;p64"/>
            <p:cNvSpPr/>
            <p:nvPr/>
          </p:nvSpPr>
          <p:spPr>
            <a:xfrm>
              <a:off x="3114480" y="34988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4" name="Google Shape;744;p64"/>
            <p:cNvSpPr/>
            <p:nvPr/>
          </p:nvSpPr>
          <p:spPr>
            <a:xfrm>
              <a:off x="417630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6" name="Google Shape;746;p64"/>
            <p:cNvSpPr txBox="1"/>
            <p:nvPr/>
          </p:nvSpPr>
          <p:spPr>
            <a:xfrm>
              <a:off x="3114480" y="3655925"/>
              <a:ext cx="791400" cy="440100"/>
            </a:xfrm>
            <a:prstGeom prst="rect">
              <a:avLst/>
            </a:prstGeom>
            <a:noFill/>
            <a:ln>
              <a:noFill/>
            </a:ln>
          </p:spPr>
          <p:txBody>
            <a:bodyPr spcFirstLastPara="1" wrap="square" lIns="121900" tIns="121900" rIns="121900" bIns="121900" anchor="ctr" anchorCtr="0">
              <a:noAutofit/>
            </a:bodyPr>
            <a:lstStyle/>
            <a:p>
              <a:pPr algn="ctr"/>
              <a:r>
                <a:rPr lang="en" sz="1333"/>
                <a:t>#000000</a:t>
              </a:r>
              <a:endParaRPr sz="1333"/>
            </a:p>
          </p:txBody>
        </p:sp>
        <p:sp>
          <p:nvSpPr>
            <p:cNvPr id="747" name="Google Shape;747;p64"/>
            <p:cNvSpPr txBox="1"/>
            <p:nvPr/>
          </p:nvSpPr>
          <p:spPr>
            <a:xfrm>
              <a:off x="4176305" y="3655925"/>
              <a:ext cx="791400" cy="440100"/>
            </a:xfrm>
            <a:prstGeom prst="rect">
              <a:avLst/>
            </a:prstGeom>
            <a:noFill/>
            <a:ln>
              <a:noFill/>
            </a:ln>
          </p:spPr>
          <p:txBody>
            <a:bodyPr spcFirstLastPara="1" wrap="square" lIns="121900" tIns="121900" rIns="121900" bIns="121900" anchor="ctr" anchorCtr="0">
              <a:noAutofit/>
            </a:bodyPr>
            <a:lstStyle/>
            <a:p>
              <a:pPr algn="ctr"/>
              <a:r>
                <a:rPr lang="en" sz="1333"/>
                <a:t>#ffffff</a:t>
              </a:r>
              <a:endParaRPr sz="1333"/>
            </a:p>
          </p:txBody>
        </p:sp>
      </p:grpSp>
    </p:spTree>
    <p:extLst>
      <p:ext uri="{BB962C8B-B14F-4D97-AF65-F5344CB8AC3E}">
        <p14:creationId xmlns:p14="http://schemas.microsoft.com/office/powerpoint/2010/main" val="23723978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3"/>
          <p:cNvSpPr txBox="1">
            <a:spLocks noGrp="1"/>
          </p:cNvSpPr>
          <p:nvPr>
            <p:ph type="title" idx="4294967295"/>
          </p:nvPr>
        </p:nvSpPr>
        <p:spPr>
          <a:xfrm>
            <a:off x="1424133" y="1244600"/>
            <a:ext cx="9396400" cy="643200"/>
          </a:xfrm>
          <a:prstGeom prst="rect">
            <a:avLst/>
          </a:prstGeom>
        </p:spPr>
        <p:txBody>
          <a:bodyPr spcFirstLastPara="1" vert="horz" wrap="square" lIns="121900" tIns="121900" rIns="121900" bIns="121900" rtlCol="0" anchor="t" anchorCtr="0">
            <a:noAutofit/>
          </a:bodyPr>
          <a:lstStyle/>
          <a:p>
            <a:pPr algn="ctr">
              <a:spcBef>
                <a:spcPts val="0"/>
              </a:spcBef>
              <a:buClr>
                <a:srgbClr val="000000"/>
              </a:buClr>
              <a:buSzPts val="1100"/>
            </a:pPr>
            <a:r>
              <a:rPr lang="en" dirty="0" smtClean="0">
                <a:latin typeface="Arial"/>
                <a:ea typeface="Arial"/>
                <a:cs typeface="Arial"/>
                <a:sym typeface="Arial"/>
              </a:rPr>
              <a:t>THANK YOU SLIDE</a:t>
            </a:r>
            <a:endParaRPr dirty="0">
              <a:latin typeface="Arial"/>
              <a:ea typeface="Arial"/>
              <a:cs typeface="Arial"/>
              <a:sym typeface="Arial"/>
            </a:endParaRPr>
          </a:p>
        </p:txBody>
      </p:sp>
      <p:sp>
        <p:nvSpPr>
          <p:cNvPr id="733" name="Google Shape;733;p63"/>
          <p:cNvSpPr txBox="1">
            <a:spLocks noGrp="1"/>
          </p:cNvSpPr>
          <p:nvPr>
            <p:ph type="body" idx="4294967295"/>
          </p:nvPr>
        </p:nvSpPr>
        <p:spPr>
          <a:xfrm>
            <a:off x="1627333" y="1733167"/>
            <a:ext cx="9396400" cy="586800"/>
          </a:xfrm>
          <a:prstGeom prst="rect">
            <a:avLst/>
          </a:prstGeom>
        </p:spPr>
        <p:txBody>
          <a:bodyPr spcFirstLastPara="1" vert="horz" wrap="square" lIns="121900" tIns="121900" rIns="121900" bIns="121900" rtlCol="0" anchor="t" anchorCtr="0">
            <a:noAutofit/>
          </a:bodyPr>
          <a:lstStyle/>
          <a:p>
            <a:pPr marL="0" indent="0">
              <a:lnSpc>
                <a:spcPct val="115000"/>
              </a:lnSpc>
              <a:spcBef>
                <a:spcPts val="1867"/>
              </a:spcBef>
              <a:buNone/>
            </a:pPr>
            <a:r>
              <a:rPr lang="en" sz="1600" dirty="0">
                <a:latin typeface="Arial"/>
                <a:ea typeface="Arial"/>
                <a:cs typeface="Arial"/>
                <a:sym typeface="Arial"/>
              </a:rPr>
              <a:t>In order to use this template, you must credit </a:t>
            </a:r>
            <a:r>
              <a:rPr lang="en" b="1" u="sng" dirty="0">
                <a:latin typeface="Arial"/>
                <a:ea typeface="Arial"/>
                <a:cs typeface="Arial"/>
                <a:sym typeface="Arial"/>
              </a:rPr>
              <a:t>S</a:t>
            </a:r>
            <a:r>
              <a:rPr lang="en" sz="1600" b="1" u="sng" dirty="0">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sz="1600" dirty="0">
                <a:latin typeface="Arial"/>
                <a:ea typeface="Arial"/>
                <a:cs typeface="Arial"/>
                <a:sym typeface="Arial"/>
              </a:rPr>
              <a:t> by keeping the </a:t>
            </a:r>
            <a:r>
              <a:rPr lang="en" sz="1600" b="1" dirty="0">
                <a:uFill>
                  <a:noFill/>
                </a:uFill>
                <a:latin typeface="Arial"/>
                <a:ea typeface="Arial"/>
                <a:cs typeface="Arial"/>
                <a:sym typeface="Arial"/>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a:t>
            </a:r>
            <a:r>
              <a:rPr lang="en" sz="1600" dirty="0">
                <a:latin typeface="Arial"/>
                <a:ea typeface="Arial"/>
                <a:cs typeface="Arial"/>
                <a:sym typeface="Arial"/>
              </a:rPr>
              <a:t> slide.</a:t>
            </a:r>
            <a:endParaRPr sz="1600" dirty="0">
              <a:latin typeface="Arial"/>
              <a:ea typeface="Arial"/>
              <a:cs typeface="Arial"/>
              <a:sym typeface="Arial"/>
            </a:endParaRPr>
          </a:p>
          <a:p>
            <a:pPr marL="0" indent="0">
              <a:lnSpc>
                <a:spcPct val="115000"/>
              </a:lnSpc>
              <a:spcBef>
                <a:spcPts val="1867"/>
              </a:spcBef>
              <a:buNone/>
            </a:pPr>
            <a:r>
              <a:rPr lang="en" sz="1467" b="1" dirty="0">
                <a:latin typeface="Arial"/>
                <a:ea typeface="Arial"/>
                <a:cs typeface="Arial"/>
                <a:sym typeface="Arial"/>
              </a:rPr>
              <a:t>You are allowed to:</a:t>
            </a:r>
            <a:endParaRPr sz="1467" b="1" dirty="0">
              <a:latin typeface="Arial"/>
              <a:ea typeface="Arial"/>
              <a:cs typeface="Arial"/>
              <a:sym typeface="Arial"/>
            </a:endParaRPr>
          </a:p>
          <a:p>
            <a:pPr marL="0" indent="0">
              <a:lnSpc>
                <a:spcPct val="115000"/>
              </a:lnSpc>
              <a:spcBef>
                <a:spcPts val="533"/>
              </a:spcBef>
              <a:buNone/>
            </a:pPr>
            <a:r>
              <a:rPr lang="en" sz="1467" dirty="0">
                <a:latin typeface="Arial"/>
                <a:ea typeface="Arial"/>
                <a:cs typeface="Arial"/>
                <a:sym typeface="Arial"/>
              </a:rPr>
              <a:t>- Modify this template.</a:t>
            </a:r>
            <a:endParaRPr sz="1467" dirty="0">
              <a:latin typeface="Arial"/>
              <a:ea typeface="Arial"/>
              <a:cs typeface="Arial"/>
              <a:sym typeface="Arial"/>
            </a:endParaRPr>
          </a:p>
          <a:p>
            <a:pPr marL="0" indent="0">
              <a:lnSpc>
                <a:spcPct val="115000"/>
              </a:lnSpc>
              <a:spcBef>
                <a:spcPts val="0"/>
              </a:spcBef>
              <a:buNone/>
            </a:pPr>
            <a:r>
              <a:rPr lang="en" sz="1467" dirty="0">
                <a:latin typeface="Arial"/>
                <a:ea typeface="Arial"/>
                <a:cs typeface="Arial"/>
                <a:sym typeface="Arial"/>
              </a:rPr>
              <a:t>- Use it for both personal and commercial projects.</a:t>
            </a:r>
            <a:endParaRPr sz="1467" dirty="0">
              <a:latin typeface="Arial"/>
              <a:ea typeface="Arial"/>
              <a:cs typeface="Arial"/>
              <a:sym typeface="Arial"/>
            </a:endParaRPr>
          </a:p>
          <a:p>
            <a:pPr marL="0" indent="0">
              <a:lnSpc>
                <a:spcPct val="115000"/>
              </a:lnSpc>
              <a:spcBef>
                <a:spcPts val="1867"/>
              </a:spcBef>
              <a:buNone/>
            </a:pPr>
            <a:r>
              <a:rPr lang="en" sz="1467" b="1" dirty="0">
                <a:latin typeface="Arial"/>
                <a:ea typeface="Arial"/>
                <a:cs typeface="Arial"/>
                <a:sym typeface="Arial"/>
              </a:rPr>
              <a:t>You are not allowed to:</a:t>
            </a:r>
            <a:endParaRPr sz="1467" b="1" dirty="0">
              <a:latin typeface="Arial"/>
              <a:ea typeface="Arial"/>
              <a:cs typeface="Arial"/>
              <a:sym typeface="Arial"/>
            </a:endParaRPr>
          </a:p>
          <a:p>
            <a:pPr marL="0" indent="0">
              <a:lnSpc>
                <a:spcPct val="115000"/>
              </a:lnSpc>
              <a:spcBef>
                <a:spcPts val="533"/>
              </a:spcBef>
              <a:buNone/>
            </a:pPr>
            <a:r>
              <a:rPr lang="en" sz="1467" dirty="0">
                <a:latin typeface="Arial"/>
                <a:ea typeface="Arial"/>
                <a:cs typeface="Arial"/>
                <a:sym typeface="Arial"/>
              </a:rPr>
              <a:t>- Sublicense, sell or rent any of Slidesgo Content (or a modified version of Slidesgo Content).</a:t>
            </a:r>
            <a:endParaRPr sz="1467" dirty="0">
              <a:latin typeface="Arial"/>
              <a:ea typeface="Arial"/>
              <a:cs typeface="Arial"/>
              <a:sym typeface="Arial"/>
            </a:endParaRPr>
          </a:p>
          <a:p>
            <a:pPr marL="0" indent="0">
              <a:lnSpc>
                <a:spcPct val="115000"/>
              </a:lnSpc>
              <a:spcBef>
                <a:spcPts val="0"/>
              </a:spcBef>
              <a:buNone/>
            </a:pPr>
            <a:r>
              <a:rPr lang="en" sz="1467" dirty="0">
                <a:latin typeface="Arial"/>
                <a:ea typeface="Arial"/>
                <a:cs typeface="Arial"/>
                <a:sym typeface="Arial"/>
              </a:rPr>
              <a:t>- Distribute Slidesgo Content unless it has been expressly authorized by Slidesgo.</a:t>
            </a:r>
            <a:endParaRPr sz="1467" dirty="0">
              <a:latin typeface="Arial"/>
              <a:ea typeface="Arial"/>
              <a:cs typeface="Arial"/>
              <a:sym typeface="Arial"/>
            </a:endParaRPr>
          </a:p>
          <a:p>
            <a:pPr marL="0" indent="0">
              <a:lnSpc>
                <a:spcPct val="115000"/>
              </a:lnSpc>
              <a:spcBef>
                <a:spcPts val="0"/>
              </a:spcBef>
              <a:buNone/>
            </a:pPr>
            <a:r>
              <a:rPr lang="en" sz="1467" dirty="0">
                <a:latin typeface="Arial"/>
                <a:ea typeface="Arial"/>
                <a:cs typeface="Arial"/>
                <a:sym typeface="Arial"/>
              </a:rPr>
              <a:t>- Include Slidesgo Content in an online or offline database or file.</a:t>
            </a:r>
            <a:endParaRPr sz="1467" dirty="0">
              <a:latin typeface="Arial"/>
              <a:ea typeface="Arial"/>
              <a:cs typeface="Arial"/>
              <a:sym typeface="Arial"/>
            </a:endParaRPr>
          </a:p>
          <a:p>
            <a:pPr marL="0" indent="0">
              <a:lnSpc>
                <a:spcPct val="115000"/>
              </a:lnSpc>
              <a:spcBef>
                <a:spcPts val="0"/>
              </a:spcBef>
              <a:buNone/>
            </a:pPr>
            <a:r>
              <a:rPr lang="en" sz="1467" dirty="0">
                <a:latin typeface="Arial"/>
                <a:ea typeface="Arial"/>
                <a:cs typeface="Arial"/>
                <a:sym typeface="Arial"/>
              </a:rPr>
              <a:t>- Offer Slidesgo templates (or modified versions of Slidesgo templates) for download.</a:t>
            </a:r>
            <a:endParaRPr sz="1467" dirty="0">
              <a:latin typeface="Arial"/>
              <a:ea typeface="Arial"/>
              <a:cs typeface="Arial"/>
              <a:sym typeface="Arial"/>
            </a:endParaRPr>
          </a:p>
          <a:p>
            <a:pPr marL="0" indent="0">
              <a:lnSpc>
                <a:spcPct val="115000"/>
              </a:lnSpc>
              <a:spcBef>
                <a:spcPts val="0"/>
              </a:spcBef>
              <a:buNone/>
            </a:pPr>
            <a:r>
              <a:rPr lang="en" sz="1467" dirty="0">
                <a:latin typeface="Arial"/>
                <a:ea typeface="Arial"/>
                <a:cs typeface="Arial"/>
                <a:sym typeface="Arial"/>
              </a:rPr>
              <a:t>- Acquire the copyright of Slidesgo Content.</a:t>
            </a:r>
            <a:endParaRPr sz="1467" dirty="0">
              <a:latin typeface="Arial"/>
              <a:ea typeface="Arial"/>
              <a:cs typeface="Arial"/>
              <a:sym typeface="Arial"/>
            </a:endParaRPr>
          </a:p>
          <a:p>
            <a:pPr marL="0" indent="0" algn="ctr">
              <a:spcBef>
                <a:spcPts val="0"/>
              </a:spcBef>
              <a:buNone/>
            </a:pPr>
            <a:endParaRPr sz="1467" dirty="0">
              <a:latin typeface="Arial"/>
              <a:ea typeface="Arial"/>
              <a:cs typeface="Arial"/>
              <a:sym typeface="Arial"/>
            </a:endParaRPr>
          </a:p>
          <a:p>
            <a:pPr marL="0" indent="0" algn="ctr">
              <a:spcBef>
                <a:spcPts val="0"/>
              </a:spcBef>
              <a:buNone/>
            </a:pPr>
            <a:endParaRPr sz="1867" dirty="0">
              <a:latin typeface="Arial"/>
              <a:ea typeface="Arial"/>
              <a:cs typeface="Arial"/>
              <a:sym typeface="Arial"/>
            </a:endParaRPr>
          </a:p>
          <a:p>
            <a:pPr marL="0" indent="0">
              <a:spcBef>
                <a:spcPts val="0"/>
              </a:spcBef>
              <a:buNone/>
            </a:pPr>
            <a:endParaRPr sz="1867" dirty="0">
              <a:latin typeface="Arial"/>
              <a:ea typeface="Arial"/>
              <a:cs typeface="Arial"/>
              <a:sym typeface="Arial"/>
            </a:endParaRPr>
          </a:p>
        </p:txBody>
      </p:sp>
      <p:sp>
        <p:nvSpPr>
          <p:cNvPr id="734" name="Google Shape;734;p63"/>
          <p:cNvSpPr txBox="1">
            <a:spLocks noGrp="1"/>
          </p:cNvSpPr>
          <p:nvPr>
            <p:ph type="body" idx="4294967295"/>
          </p:nvPr>
        </p:nvSpPr>
        <p:spPr>
          <a:xfrm>
            <a:off x="1397800" y="5499233"/>
            <a:ext cx="9396400" cy="586800"/>
          </a:xfrm>
          <a:prstGeom prst="rect">
            <a:avLst/>
          </a:prstGeom>
        </p:spPr>
        <p:txBody>
          <a:bodyPr spcFirstLastPara="1" vert="horz" wrap="square" lIns="121900" tIns="121900" rIns="121900" bIns="121900" rtlCol="0" anchor="t" anchorCtr="0">
            <a:noAutofit/>
          </a:bodyPr>
          <a:lstStyle/>
          <a:p>
            <a:pPr marL="0" indent="0" algn="ctr">
              <a:spcBef>
                <a:spcPts val="0"/>
              </a:spcBef>
              <a:buNone/>
            </a:pPr>
            <a:r>
              <a:rPr lang="en" sz="1600" dirty="0">
                <a:latin typeface="Arial"/>
                <a:ea typeface="Arial"/>
                <a:cs typeface="Arial"/>
                <a:sym typeface="Arial"/>
              </a:rPr>
              <a:t>For more information about editing slides, please </a:t>
            </a:r>
            <a:r>
              <a:rPr lang="en" dirty="0">
                <a:latin typeface="Arial"/>
                <a:ea typeface="Arial"/>
                <a:cs typeface="Arial"/>
                <a:sym typeface="Arial"/>
              </a:rPr>
              <a:t>read </a:t>
            </a:r>
            <a:r>
              <a:rPr lang="en" sz="1600" dirty="0">
                <a:latin typeface="Arial"/>
                <a:ea typeface="Arial"/>
                <a:cs typeface="Arial"/>
                <a:sym typeface="Arial"/>
              </a:rPr>
              <a:t>our FAQs or visit Slidesgo School:</a:t>
            </a:r>
            <a:endParaRPr sz="1600" dirty="0">
              <a:latin typeface="Arial"/>
              <a:ea typeface="Arial"/>
              <a:cs typeface="Arial"/>
              <a:sym typeface="Arial"/>
            </a:endParaRPr>
          </a:p>
          <a:p>
            <a:pPr marL="0" indent="0" algn="ctr">
              <a:spcBef>
                <a:spcPts val="0"/>
              </a:spcBef>
              <a:buNone/>
            </a:pPr>
            <a:r>
              <a:rPr lang="en" sz="1600" u="sng" dirty="0">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867" dirty="0">
                <a:latin typeface="Arial"/>
                <a:ea typeface="Arial"/>
                <a:cs typeface="Arial"/>
                <a:sym typeface="Arial"/>
              </a:rPr>
              <a:t> </a:t>
            </a:r>
            <a:r>
              <a:rPr lang="en" sz="1600" dirty="0">
                <a:latin typeface="Arial"/>
                <a:ea typeface="Arial"/>
                <a:cs typeface="Arial"/>
                <a:sym typeface="Arial"/>
              </a:rPr>
              <a:t>and</a:t>
            </a:r>
            <a:r>
              <a:rPr lang="en" sz="1867" dirty="0">
                <a:latin typeface="Arial"/>
                <a:ea typeface="Arial"/>
                <a:cs typeface="Arial"/>
                <a:sym typeface="Arial"/>
              </a:rPr>
              <a:t> </a:t>
            </a:r>
            <a:r>
              <a:rPr lang="en" sz="1600" u="sng" dirty="0">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600" u="sng" dirty="0">
              <a:latin typeface="Arial"/>
              <a:ea typeface="Arial"/>
              <a:cs typeface="Arial"/>
              <a:sym typeface="Arial"/>
            </a:endParaRPr>
          </a:p>
        </p:txBody>
      </p:sp>
    </p:spTree>
    <p:extLst>
      <p:ext uri="{BB962C8B-B14F-4D97-AF65-F5344CB8AC3E}">
        <p14:creationId xmlns:p14="http://schemas.microsoft.com/office/powerpoint/2010/main" val="32766554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605676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lstStyle/>
          <a:p>
            <a:pPr algn="r" rtl="1"/>
            <a:r>
              <a:rPr lang="he-IL" b="1" dirty="0" smtClean="0">
                <a:cs typeface="+mn-cs"/>
              </a:rPr>
              <a:t>הצהרה </a:t>
            </a:r>
            <a:r>
              <a:rPr lang="he-IL" b="1" dirty="0">
                <a:cs typeface="+mn-cs"/>
              </a:rPr>
              <a:t>של הצוות</a:t>
            </a:r>
          </a:p>
        </p:txBody>
      </p:sp>
      <p:sp>
        <p:nvSpPr>
          <p:cNvPr id="3" name="Content Placeholder 2"/>
          <p:cNvSpPr>
            <a:spLocks noGrp="1"/>
          </p:cNvSpPr>
          <p:nvPr>
            <p:ph idx="1"/>
          </p:nvPr>
        </p:nvSpPr>
        <p:spPr>
          <a:xfrm>
            <a:off x="0" y="1825625"/>
            <a:ext cx="12192000" cy="4351338"/>
          </a:xfrm>
        </p:spPr>
        <p:txBody>
          <a:bodyPr/>
          <a:lstStyle/>
          <a:p>
            <a:pPr marL="0" indent="0" algn="just" rtl="1">
              <a:lnSpc>
                <a:spcPct val="150000"/>
              </a:lnSpc>
              <a:buNone/>
            </a:pPr>
            <a:r>
              <a:rPr lang="he-IL" dirty="0"/>
              <a:t>אנו </a:t>
            </a:r>
            <a:r>
              <a:rPr lang="he-IL" dirty="0" smtClean="0"/>
              <a:t>אברהמי רועי ו-וולוקיטה זוהר מצהירים </a:t>
            </a:r>
            <a:r>
              <a:rPr lang="he-IL" dirty="0"/>
              <a:t>בזאת כי אנחנו אחראיים על התוצר </a:t>
            </a:r>
            <a:r>
              <a:rPr lang="he-IL" dirty="0" smtClean="0"/>
              <a:t>"למד על מרכיבי הרכב" </a:t>
            </a:r>
            <a:r>
              <a:rPr lang="he-IL" dirty="0"/>
              <a:t>וכי וידאנו שהתוצר אינו מפר זכויות </a:t>
            </a:r>
            <a:r>
              <a:rPr lang="he-IL" dirty="0" smtClean="0"/>
              <a:t>יוצרים. אנחנו </a:t>
            </a:r>
            <a:r>
              <a:rPr lang="he-IL" b="1" dirty="0" smtClean="0">
                <a:solidFill>
                  <a:srgbClr val="FF0000"/>
                </a:solidFill>
              </a:rPr>
              <a:t>לא מאשרים </a:t>
            </a:r>
            <a:r>
              <a:rPr lang="he-IL" dirty="0"/>
              <a:t>לפרסמו באתר התוצרים של הפקולטה במידה ויימצא ראוי ומתאים </a:t>
            </a:r>
            <a:r>
              <a:rPr lang="he-IL" dirty="0" smtClean="0"/>
              <a:t>לכך.</a:t>
            </a:r>
            <a:endParaRPr lang="he-IL" dirty="0"/>
          </a:p>
        </p:txBody>
      </p:sp>
    </p:spTree>
    <p:extLst>
      <p:ext uri="{BB962C8B-B14F-4D97-AF65-F5344CB8AC3E}">
        <p14:creationId xmlns:p14="http://schemas.microsoft.com/office/powerpoint/2010/main" val="2925185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0" y="2982118"/>
            <a:ext cx="12192000" cy="893763"/>
          </a:xfrm>
          <a:solidFill>
            <a:schemeClr val="tx1"/>
          </a:solidFill>
        </p:spPr>
        <p:txBody>
          <a:bodyPr>
            <a:normAutofit fontScale="90000"/>
          </a:bodyPr>
          <a:lstStyle/>
          <a:p>
            <a:pPr rtl="1"/>
            <a:r>
              <a:rPr lang="he-IL" b="1" dirty="0" smtClean="0">
                <a:solidFill>
                  <a:schemeClr val="bg1"/>
                </a:solidFill>
                <a:cs typeface="+mn-cs"/>
              </a:rPr>
              <a:t>תיעוד התהליך</a:t>
            </a:r>
            <a:endParaRPr lang="he-IL" b="1" dirty="0">
              <a:solidFill>
                <a:schemeClr val="bg1"/>
              </a:solidFill>
              <a:cs typeface="+mn-cs"/>
            </a:endParaRPr>
          </a:p>
        </p:txBody>
      </p:sp>
    </p:spTree>
    <p:extLst>
      <p:ext uri="{BB962C8B-B14F-4D97-AF65-F5344CB8AC3E}">
        <p14:creationId xmlns:p14="http://schemas.microsoft.com/office/powerpoint/2010/main" val="8863355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2651</TotalTime>
  <Words>5568</Words>
  <Application>Microsoft Office PowerPoint</Application>
  <PresentationFormat>Widescreen</PresentationFormat>
  <Paragraphs>1385</Paragraphs>
  <Slides>76</Slides>
  <Notes>29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2" baseType="lpstr">
      <vt:lpstr>Arial</vt:lpstr>
      <vt:lpstr>Calibri</vt:lpstr>
      <vt:lpstr>Calibri Light</vt:lpstr>
      <vt:lpstr>Times New Roman</vt:lpstr>
      <vt:lpstr>Office Theme</vt:lpstr>
      <vt:lpstr>אובייקט מעטפת של כורך האובייקטים</vt:lpstr>
      <vt:lpstr>שם הייצוג: למד על חלקי הרכב</vt:lpstr>
      <vt:lpstr>מטרת הייצוג</vt:lpstr>
      <vt:lpstr>קהל יעד</vt:lpstr>
      <vt:lpstr>פירוט השאלות עליהן ענה הייצוג</vt:lpstr>
      <vt:lpstr>נימוקים לתכנון ועיצוב הייצוג</vt:lpstr>
      <vt:lpstr>סיכום התהליך</vt:lpstr>
      <vt:lpstr>רשימה המפרטת את כל מקורות המידע והמדיה שבהם השתמשנו להפקת התוצר</vt:lpstr>
      <vt:lpstr>הצהרה של הצוות</vt:lpstr>
      <vt:lpstr>תיעוד התהליך</vt:lpstr>
      <vt:lpstr>הערות מפגש ייעוצים</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Fonts &amp; colors used</vt:lpstr>
      <vt:lpstr>THANK YOU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Zohar</dc:creator>
  <cp:lastModifiedBy>Zohar</cp:lastModifiedBy>
  <cp:revision>143</cp:revision>
  <dcterms:created xsi:type="dcterms:W3CDTF">2021-08-16T07:40:27Z</dcterms:created>
  <dcterms:modified xsi:type="dcterms:W3CDTF">2021-10-06T11:17:37Z</dcterms:modified>
</cp:coreProperties>
</file>